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7"/>
  </p:notesMasterIdLst>
  <p:sldIdLst>
    <p:sldId id="257" r:id="rId2"/>
    <p:sldId id="314" r:id="rId3"/>
    <p:sldId id="295" r:id="rId4"/>
    <p:sldId id="263" r:id="rId5"/>
    <p:sldId id="290" r:id="rId6"/>
    <p:sldId id="321" r:id="rId7"/>
    <p:sldId id="322" r:id="rId8"/>
    <p:sldId id="297" r:id="rId9"/>
    <p:sldId id="300" r:id="rId10"/>
    <p:sldId id="304" r:id="rId11"/>
    <p:sldId id="267" r:id="rId12"/>
    <p:sldId id="272" r:id="rId13"/>
    <p:sldId id="273" r:id="rId14"/>
    <p:sldId id="317" r:id="rId15"/>
    <p:sldId id="311" r:id="rId16"/>
    <p:sldId id="325" r:id="rId17"/>
    <p:sldId id="326" r:id="rId18"/>
    <p:sldId id="318" r:id="rId19"/>
    <p:sldId id="307" r:id="rId20"/>
    <p:sldId id="308" r:id="rId21"/>
    <p:sldId id="309" r:id="rId22"/>
    <p:sldId id="320" r:id="rId23"/>
    <p:sldId id="287" r:id="rId24"/>
    <p:sldId id="288" r:id="rId25"/>
    <p:sldId id="313" r:id="rId2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CCCC"/>
    <a:srgbClr val="FFCCFF"/>
    <a:srgbClr val="99CCFF"/>
    <a:srgbClr val="009999"/>
    <a:srgbClr val="FF9999"/>
    <a:srgbClr val="AD18B8"/>
    <a:srgbClr val="99CC00"/>
    <a:srgbClr val="FF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44" autoAdjust="0"/>
    <p:restoredTop sz="94747" autoAdjust="0"/>
  </p:normalViewPr>
  <p:slideViewPr>
    <p:cSldViewPr>
      <p:cViewPr>
        <p:scale>
          <a:sx n="50" d="100"/>
          <a:sy n="50" d="100"/>
        </p:scale>
        <p:origin x="-1722" y="-6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65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7EB6B-10EC-4B65-8EDD-619FFE4E3220}"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s-CO"/>
        </a:p>
      </dgm:t>
    </dgm:pt>
    <dgm:pt modelId="{1F2D2738-43C5-4C96-A6E8-333DFD81DB1F}">
      <dgm:prSet phldrT="[Texto]"/>
      <dgm:spPr/>
      <dgm:t>
        <a:bodyPr/>
        <a:lstStyle/>
        <a:p>
          <a:r>
            <a:rPr lang="es-CO" b="1" dirty="0" smtClean="0"/>
            <a:t>Convivencia Escolar</a:t>
          </a:r>
          <a:endParaRPr lang="es-CO" b="1" dirty="0"/>
        </a:p>
      </dgm:t>
    </dgm:pt>
    <dgm:pt modelId="{E1FC0180-F1CF-4D6B-95B4-AD63A9B6AF26}" type="parTrans" cxnId="{F5C31850-E11F-4195-BBFC-B60799F173C3}">
      <dgm:prSet/>
      <dgm:spPr/>
      <dgm:t>
        <a:bodyPr/>
        <a:lstStyle/>
        <a:p>
          <a:endParaRPr lang="es-CO"/>
        </a:p>
      </dgm:t>
    </dgm:pt>
    <dgm:pt modelId="{AEE7F571-0145-4711-8A6B-5D97065F8BA5}" type="sibTrans" cxnId="{F5C31850-E11F-4195-BBFC-B60799F173C3}">
      <dgm:prSet/>
      <dgm:spPr/>
      <dgm:t>
        <a:bodyPr/>
        <a:lstStyle/>
        <a:p>
          <a:endParaRPr lang="es-CO"/>
        </a:p>
      </dgm:t>
    </dgm:pt>
    <dgm:pt modelId="{F45A322A-F047-404D-9427-646A5D123E65}">
      <dgm:prSet phldrT="[Texto]"/>
      <dgm:spPr/>
      <dgm:t>
        <a:bodyPr/>
        <a:lstStyle/>
        <a:p>
          <a:r>
            <a:rPr lang="es-CO" b="1" dirty="0" smtClean="0"/>
            <a:t>Diversidad  Cultural</a:t>
          </a:r>
          <a:endParaRPr lang="es-CO" b="1" dirty="0"/>
        </a:p>
      </dgm:t>
    </dgm:pt>
    <dgm:pt modelId="{A0F3F33A-561F-41CA-9B8E-5A12CA17D243}" type="parTrans" cxnId="{8229533E-754B-4DE4-9FFC-0113E5AFBE4F}">
      <dgm:prSet/>
      <dgm:spPr/>
      <dgm:t>
        <a:bodyPr/>
        <a:lstStyle/>
        <a:p>
          <a:endParaRPr lang="es-CO"/>
        </a:p>
      </dgm:t>
    </dgm:pt>
    <dgm:pt modelId="{6229A69F-90FC-4CEB-B58E-EA41617AE7C4}" type="sibTrans" cxnId="{8229533E-754B-4DE4-9FFC-0113E5AFBE4F}">
      <dgm:prSet/>
      <dgm:spPr/>
      <dgm:t>
        <a:bodyPr/>
        <a:lstStyle/>
        <a:p>
          <a:endParaRPr lang="es-CO"/>
        </a:p>
      </dgm:t>
    </dgm:pt>
    <dgm:pt modelId="{1D9D4248-63FE-4070-B90D-9321AA2D50BF}">
      <dgm:prSet phldrT="[Texto]"/>
      <dgm:spPr/>
      <dgm:t>
        <a:bodyPr/>
        <a:lstStyle/>
        <a:p>
          <a:r>
            <a:rPr lang="es-CO" b="1" dirty="0" smtClean="0"/>
            <a:t>Exclusión</a:t>
          </a:r>
        </a:p>
        <a:p>
          <a:r>
            <a:rPr lang="es-CO" b="1" dirty="0" smtClean="0"/>
            <a:t>discriminación</a:t>
          </a:r>
          <a:endParaRPr lang="es-CO" b="1" dirty="0"/>
        </a:p>
      </dgm:t>
    </dgm:pt>
    <dgm:pt modelId="{3B32823C-4E35-43B7-995E-D92D533BDE29}" type="parTrans" cxnId="{F2C2D1F9-7CF5-4F8E-98F7-DC6A8B0F35ED}">
      <dgm:prSet/>
      <dgm:spPr/>
      <dgm:t>
        <a:bodyPr/>
        <a:lstStyle/>
        <a:p>
          <a:endParaRPr lang="es-CO"/>
        </a:p>
      </dgm:t>
    </dgm:pt>
    <dgm:pt modelId="{9FD60457-50D8-43B0-9B7B-7EC618ED71D6}" type="sibTrans" cxnId="{F2C2D1F9-7CF5-4F8E-98F7-DC6A8B0F35ED}">
      <dgm:prSet/>
      <dgm:spPr/>
      <dgm:t>
        <a:bodyPr/>
        <a:lstStyle/>
        <a:p>
          <a:endParaRPr lang="es-CO"/>
        </a:p>
      </dgm:t>
    </dgm:pt>
    <dgm:pt modelId="{B6B8A417-4B41-4C59-AD26-4C9D6695F2D2}">
      <dgm:prSet phldrT="[Texto]"/>
      <dgm:spPr/>
      <dgm:t>
        <a:bodyPr/>
        <a:lstStyle/>
        <a:p>
          <a:r>
            <a:rPr lang="es-CO" b="1" dirty="0" smtClean="0"/>
            <a:t>Incidencia del contexto </a:t>
          </a:r>
          <a:endParaRPr lang="es-CO" b="1" dirty="0"/>
        </a:p>
      </dgm:t>
    </dgm:pt>
    <dgm:pt modelId="{B4437DB5-BA1D-49C6-B10C-2A7050BBB9BB}" type="parTrans" cxnId="{4A2F62C3-8823-4D6C-9EFC-5D9EA852E1F2}">
      <dgm:prSet/>
      <dgm:spPr/>
      <dgm:t>
        <a:bodyPr/>
        <a:lstStyle/>
        <a:p>
          <a:endParaRPr lang="es-CO"/>
        </a:p>
      </dgm:t>
    </dgm:pt>
    <dgm:pt modelId="{22A07C18-DDD0-46D0-90E8-AA7D43FC5796}" type="sibTrans" cxnId="{4A2F62C3-8823-4D6C-9EFC-5D9EA852E1F2}">
      <dgm:prSet/>
      <dgm:spPr/>
      <dgm:t>
        <a:bodyPr/>
        <a:lstStyle/>
        <a:p>
          <a:endParaRPr lang="es-CO"/>
        </a:p>
      </dgm:t>
    </dgm:pt>
    <dgm:pt modelId="{F3B493E6-167A-4998-B5EF-9E3F04E30749}">
      <dgm:prSet phldrT="[Texto]"/>
      <dgm:spPr/>
      <dgm:t>
        <a:bodyPr/>
        <a:lstStyle/>
        <a:p>
          <a:r>
            <a:rPr lang="es-CO" b="1" dirty="0" smtClean="0"/>
            <a:t>Incidencia de la comunidad educativa</a:t>
          </a:r>
          <a:endParaRPr lang="es-CO" b="1" dirty="0"/>
        </a:p>
      </dgm:t>
    </dgm:pt>
    <dgm:pt modelId="{E4257A12-76B1-4C31-B209-0989F937616E}" type="parTrans" cxnId="{BD04385F-B1FD-4E9B-934F-F545FA1F042A}">
      <dgm:prSet/>
      <dgm:spPr/>
      <dgm:t>
        <a:bodyPr/>
        <a:lstStyle/>
        <a:p>
          <a:endParaRPr lang="es-CO"/>
        </a:p>
      </dgm:t>
    </dgm:pt>
    <dgm:pt modelId="{9D440C67-7549-4F3D-8CCA-38B8D5E9E85F}" type="sibTrans" cxnId="{BD04385F-B1FD-4E9B-934F-F545FA1F042A}">
      <dgm:prSet/>
      <dgm:spPr/>
      <dgm:t>
        <a:bodyPr/>
        <a:lstStyle/>
        <a:p>
          <a:endParaRPr lang="es-CO"/>
        </a:p>
      </dgm:t>
    </dgm:pt>
    <dgm:pt modelId="{C2438FE5-2E39-4D63-A460-1D4BB060F85E}" type="pres">
      <dgm:prSet presAssocID="{4C07EB6B-10EC-4B65-8EDD-619FFE4E3220}" presName="Name0" presStyleCnt="0">
        <dgm:presLayoutVars>
          <dgm:chMax val="1"/>
          <dgm:dir/>
          <dgm:animLvl val="ctr"/>
          <dgm:resizeHandles val="exact"/>
        </dgm:presLayoutVars>
      </dgm:prSet>
      <dgm:spPr/>
      <dgm:t>
        <a:bodyPr/>
        <a:lstStyle/>
        <a:p>
          <a:endParaRPr lang="es-CO"/>
        </a:p>
      </dgm:t>
    </dgm:pt>
    <dgm:pt modelId="{800E1B4B-9876-48CB-8B7E-E90EF199C958}" type="pres">
      <dgm:prSet presAssocID="{1F2D2738-43C5-4C96-A6E8-333DFD81DB1F}" presName="centerShape" presStyleLbl="node0" presStyleIdx="0" presStyleCnt="1"/>
      <dgm:spPr/>
      <dgm:t>
        <a:bodyPr/>
        <a:lstStyle/>
        <a:p>
          <a:endParaRPr lang="es-CO"/>
        </a:p>
      </dgm:t>
    </dgm:pt>
    <dgm:pt modelId="{548C8E9B-A741-465C-989C-D941FCFE0267}" type="pres">
      <dgm:prSet presAssocID="{A0F3F33A-561F-41CA-9B8E-5A12CA17D243}" presName="parTrans" presStyleLbl="sibTrans2D1" presStyleIdx="0" presStyleCnt="4"/>
      <dgm:spPr/>
      <dgm:t>
        <a:bodyPr/>
        <a:lstStyle/>
        <a:p>
          <a:endParaRPr lang="es-CO"/>
        </a:p>
      </dgm:t>
    </dgm:pt>
    <dgm:pt modelId="{53E03A38-155A-491D-BD82-EFE274096801}" type="pres">
      <dgm:prSet presAssocID="{A0F3F33A-561F-41CA-9B8E-5A12CA17D243}" presName="connectorText" presStyleLbl="sibTrans2D1" presStyleIdx="0" presStyleCnt="4"/>
      <dgm:spPr/>
      <dgm:t>
        <a:bodyPr/>
        <a:lstStyle/>
        <a:p>
          <a:endParaRPr lang="es-CO"/>
        </a:p>
      </dgm:t>
    </dgm:pt>
    <dgm:pt modelId="{BA872F38-05E9-459C-BDB4-23634D1F0670}" type="pres">
      <dgm:prSet presAssocID="{F45A322A-F047-404D-9427-646A5D123E65}" presName="node" presStyleLbl="node1" presStyleIdx="0" presStyleCnt="4">
        <dgm:presLayoutVars>
          <dgm:bulletEnabled val="1"/>
        </dgm:presLayoutVars>
      </dgm:prSet>
      <dgm:spPr/>
      <dgm:t>
        <a:bodyPr/>
        <a:lstStyle/>
        <a:p>
          <a:endParaRPr lang="es-CO"/>
        </a:p>
      </dgm:t>
    </dgm:pt>
    <dgm:pt modelId="{E016E73A-D281-4531-AD70-733F5332EB16}" type="pres">
      <dgm:prSet presAssocID="{3B32823C-4E35-43B7-995E-D92D533BDE29}" presName="parTrans" presStyleLbl="sibTrans2D1" presStyleIdx="1" presStyleCnt="4"/>
      <dgm:spPr/>
      <dgm:t>
        <a:bodyPr/>
        <a:lstStyle/>
        <a:p>
          <a:endParaRPr lang="es-CO"/>
        </a:p>
      </dgm:t>
    </dgm:pt>
    <dgm:pt modelId="{8EAD7F5C-AAF2-4F2D-A9CE-4731DBEF133F}" type="pres">
      <dgm:prSet presAssocID="{3B32823C-4E35-43B7-995E-D92D533BDE29}" presName="connectorText" presStyleLbl="sibTrans2D1" presStyleIdx="1" presStyleCnt="4"/>
      <dgm:spPr/>
      <dgm:t>
        <a:bodyPr/>
        <a:lstStyle/>
        <a:p>
          <a:endParaRPr lang="es-CO"/>
        </a:p>
      </dgm:t>
    </dgm:pt>
    <dgm:pt modelId="{2EA57844-3FB5-4221-AEA2-34F8662FD4E6}" type="pres">
      <dgm:prSet presAssocID="{1D9D4248-63FE-4070-B90D-9321AA2D50BF}" presName="node" presStyleLbl="node1" presStyleIdx="1" presStyleCnt="4">
        <dgm:presLayoutVars>
          <dgm:bulletEnabled val="1"/>
        </dgm:presLayoutVars>
      </dgm:prSet>
      <dgm:spPr/>
      <dgm:t>
        <a:bodyPr/>
        <a:lstStyle/>
        <a:p>
          <a:endParaRPr lang="es-CO"/>
        </a:p>
      </dgm:t>
    </dgm:pt>
    <dgm:pt modelId="{2DCD94E1-3D36-46C8-8BE7-1426FD2F2E61}" type="pres">
      <dgm:prSet presAssocID="{B4437DB5-BA1D-49C6-B10C-2A7050BBB9BB}" presName="parTrans" presStyleLbl="sibTrans2D1" presStyleIdx="2" presStyleCnt="4"/>
      <dgm:spPr/>
      <dgm:t>
        <a:bodyPr/>
        <a:lstStyle/>
        <a:p>
          <a:endParaRPr lang="es-CO"/>
        </a:p>
      </dgm:t>
    </dgm:pt>
    <dgm:pt modelId="{1C1D1CCF-DE1D-4D8C-8334-50D99EEB95A8}" type="pres">
      <dgm:prSet presAssocID="{B4437DB5-BA1D-49C6-B10C-2A7050BBB9BB}" presName="connectorText" presStyleLbl="sibTrans2D1" presStyleIdx="2" presStyleCnt="4"/>
      <dgm:spPr/>
      <dgm:t>
        <a:bodyPr/>
        <a:lstStyle/>
        <a:p>
          <a:endParaRPr lang="es-CO"/>
        </a:p>
      </dgm:t>
    </dgm:pt>
    <dgm:pt modelId="{B29CE6A6-B129-4C06-9922-9A268C6EDB20}" type="pres">
      <dgm:prSet presAssocID="{B6B8A417-4B41-4C59-AD26-4C9D6695F2D2}" presName="node" presStyleLbl="node1" presStyleIdx="2" presStyleCnt="4" custRadScaleRad="101340" custRadScaleInc="-2146">
        <dgm:presLayoutVars>
          <dgm:bulletEnabled val="1"/>
        </dgm:presLayoutVars>
      </dgm:prSet>
      <dgm:spPr/>
      <dgm:t>
        <a:bodyPr/>
        <a:lstStyle/>
        <a:p>
          <a:endParaRPr lang="es-CO"/>
        </a:p>
      </dgm:t>
    </dgm:pt>
    <dgm:pt modelId="{8A979079-61FE-405F-8102-F80E540DF4A3}" type="pres">
      <dgm:prSet presAssocID="{E4257A12-76B1-4C31-B209-0989F937616E}" presName="parTrans" presStyleLbl="sibTrans2D1" presStyleIdx="3" presStyleCnt="4"/>
      <dgm:spPr/>
      <dgm:t>
        <a:bodyPr/>
        <a:lstStyle/>
        <a:p>
          <a:endParaRPr lang="es-CO"/>
        </a:p>
      </dgm:t>
    </dgm:pt>
    <dgm:pt modelId="{B22FD003-CF07-4AFD-AA73-5B796964211C}" type="pres">
      <dgm:prSet presAssocID="{E4257A12-76B1-4C31-B209-0989F937616E}" presName="connectorText" presStyleLbl="sibTrans2D1" presStyleIdx="3" presStyleCnt="4"/>
      <dgm:spPr/>
      <dgm:t>
        <a:bodyPr/>
        <a:lstStyle/>
        <a:p>
          <a:endParaRPr lang="es-CO"/>
        </a:p>
      </dgm:t>
    </dgm:pt>
    <dgm:pt modelId="{9043994F-3B77-4608-9E9D-44306AD12536}" type="pres">
      <dgm:prSet presAssocID="{F3B493E6-167A-4998-B5EF-9E3F04E30749}" presName="node" presStyleLbl="node1" presStyleIdx="3" presStyleCnt="4">
        <dgm:presLayoutVars>
          <dgm:bulletEnabled val="1"/>
        </dgm:presLayoutVars>
      </dgm:prSet>
      <dgm:spPr/>
      <dgm:t>
        <a:bodyPr/>
        <a:lstStyle/>
        <a:p>
          <a:endParaRPr lang="es-CO"/>
        </a:p>
      </dgm:t>
    </dgm:pt>
  </dgm:ptLst>
  <dgm:cxnLst>
    <dgm:cxn modelId="{946E232A-D618-4EC4-AEC9-9218E8258E9B}" type="presOf" srcId="{B4437DB5-BA1D-49C6-B10C-2A7050BBB9BB}" destId="{2DCD94E1-3D36-46C8-8BE7-1426FD2F2E61}" srcOrd="0" destOrd="0" presId="urn:microsoft.com/office/officeart/2005/8/layout/radial5"/>
    <dgm:cxn modelId="{F2C2D1F9-7CF5-4F8E-98F7-DC6A8B0F35ED}" srcId="{1F2D2738-43C5-4C96-A6E8-333DFD81DB1F}" destId="{1D9D4248-63FE-4070-B90D-9321AA2D50BF}" srcOrd="1" destOrd="0" parTransId="{3B32823C-4E35-43B7-995E-D92D533BDE29}" sibTransId="{9FD60457-50D8-43B0-9B7B-7EC618ED71D6}"/>
    <dgm:cxn modelId="{AE06F895-8D53-43F9-8E6B-5788DE9E1F17}" type="presOf" srcId="{B4437DB5-BA1D-49C6-B10C-2A7050BBB9BB}" destId="{1C1D1CCF-DE1D-4D8C-8334-50D99EEB95A8}" srcOrd="1" destOrd="0" presId="urn:microsoft.com/office/officeart/2005/8/layout/radial5"/>
    <dgm:cxn modelId="{3540B76D-373B-4EDF-84D1-B678357E3A68}" type="presOf" srcId="{A0F3F33A-561F-41CA-9B8E-5A12CA17D243}" destId="{53E03A38-155A-491D-BD82-EFE274096801}" srcOrd="1" destOrd="0" presId="urn:microsoft.com/office/officeart/2005/8/layout/radial5"/>
    <dgm:cxn modelId="{184D99C5-5141-4922-84DD-42BC5F1632CF}" type="presOf" srcId="{3B32823C-4E35-43B7-995E-D92D533BDE29}" destId="{8EAD7F5C-AAF2-4F2D-A9CE-4731DBEF133F}" srcOrd="1" destOrd="0" presId="urn:microsoft.com/office/officeart/2005/8/layout/radial5"/>
    <dgm:cxn modelId="{F7C0FB7E-2C1E-41BE-AC26-A28C37DEA817}" type="presOf" srcId="{E4257A12-76B1-4C31-B209-0989F937616E}" destId="{8A979079-61FE-405F-8102-F80E540DF4A3}" srcOrd="0" destOrd="0" presId="urn:microsoft.com/office/officeart/2005/8/layout/radial5"/>
    <dgm:cxn modelId="{8229533E-754B-4DE4-9FFC-0113E5AFBE4F}" srcId="{1F2D2738-43C5-4C96-A6E8-333DFD81DB1F}" destId="{F45A322A-F047-404D-9427-646A5D123E65}" srcOrd="0" destOrd="0" parTransId="{A0F3F33A-561F-41CA-9B8E-5A12CA17D243}" sibTransId="{6229A69F-90FC-4CEB-B58E-EA41617AE7C4}"/>
    <dgm:cxn modelId="{733A2A0B-4A54-49B1-BDE7-662EE798608D}" type="presOf" srcId="{E4257A12-76B1-4C31-B209-0989F937616E}" destId="{B22FD003-CF07-4AFD-AA73-5B796964211C}" srcOrd="1" destOrd="0" presId="urn:microsoft.com/office/officeart/2005/8/layout/radial5"/>
    <dgm:cxn modelId="{F5C31850-E11F-4195-BBFC-B60799F173C3}" srcId="{4C07EB6B-10EC-4B65-8EDD-619FFE4E3220}" destId="{1F2D2738-43C5-4C96-A6E8-333DFD81DB1F}" srcOrd="0" destOrd="0" parTransId="{E1FC0180-F1CF-4D6B-95B4-AD63A9B6AF26}" sibTransId="{AEE7F571-0145-4711-8A6B-5D97065F8BA5}"/>
    <dgm:cxn modelId="{490DD23F-8C2E-4A15-8BC7-B4E13D6CECCA}" type="presOf" srcId="{B6B8A417-4B41-4C59-AD26-4C9D6695F2D2}" destId="{B29CE6A6-B129-4C06-9922-9A268C6EDB20}" srcOrd="0" destOrd="0" presId="urn:microsoft.com/office/officeart/2005/8/layout/radial5"/>
    <dgm:cxn modelId="{E4E19E0C-9E0D-4043-9C7B-572B2859EB4B}" type="presOf" srcId="{4C07EB6B-10EC-4B65-8EDD-619FFE4E3220}" destId="{C2438FE5-2E39-4D63-A460-1D4BB060F85E}" srcOrd="0" destOrd="0" presId="urn:microsoft.com/office/officeart/2005/8/layout/radial5"/>
    <dgm:cxn modelId="{3E444A31-1277-4507-84B4-CBBE47FFEE9A}" type="presOf" srcId="{F45A322A-F047-404D-9427-646A5D123E65}" destId="{BA872F38-05E9-459C-BDB4-23634D1F0670}" srcOrd="0" destOrd="0" presId="urn:microsoft.com/office/officeart/2005/8/layout/radial5"/>
    <dgm:cxn modelId="{C11690B1-7E40-4827-95A6-5658981CAC36}" type="presOf" srcId="{3B32823C-4E35-43B7-995E-D92D533BDE29}" destId="{E016E73A-D281-4531-AD70-733F5332EB16}" srcOrd="0" destOrd="0" presId="urn:microsoft.com/office/officeart/2005/8/layout/radial5"/>
    <dgm:cxn modelId="{4A2F62C3-8823-4D6C-9EFC-5D9EA852E1F2}" srcId="{1F2D2738-43C5-4C96-A6E8-333DFD81DB1F}" destId="{B6B8A417-4B41-4C59-AD26-4C9D6695F2D2}" srcOrd="2" destOrd="0" parTransId="{B4437DB5-BA1D-49C6-B10C-2A7050BBB9BB}" sibTransId="{22A07C18-DDD0-46D0-90E8-AA7D43FC5796}"/>
    <dgm:cxn modelId="{4E9F4847-8D40-4A41-B9AE-DB7AA055798D}" type="presOf" srcId="{F3B493E6-167A-4998-B5EF-9E3F04E30749}" destId="{9043994F-3B77-4608-9E9D-44306AD12536}" srcOrd="0" destOrd="0" presId="urn:microsoft.com/office/officeart/2005/8/layout/radial5"/>
    <dgm:cxn modelId="{A3E0BBA9-53FE-4753-BD89-E23829F91C6A}" type="presOf" srcId="{A0F3F33A-561F-41CA-9B8E-5A12CA17D243}" destId="{548C8E9B-A741-465C-989C-D941FCFE0267}" srcOrd="0" destOrd="0" presId="urn:microsoft.com/office/officeart/2005/8/layout/radial5"/>
    <dgm:cxn modelId="{028AD1AF-88E8-4FB7-941D-900B2E79F206}" type="presOf" srcId="{1F2D2738-43C5-4C96-A6E8-333DFD81DB1F}" destId="{800E1B4B-9876-48CB-8B7E-E90EF199C958}" srcOrd="0" destOrd="0" presId="urn:microsoft.com/office/officeart/2005/8/layout/radial5"/>
    <dgm:cxn modelId="{BD04385F-B1FD-4E9B-934F-F545FA1F042A}" srcId="{1F2D2738-43C5-4C96-A6E8-333DFD81DB1F}" destId="{F3B493E6-167A-4998-B5EF-9E3F04E30749}" srcOrd="3" destOrd="0" parTransId="{E4257A12-76B1-4C31-B209-0989F937616E}" sibTransId="{9D440C67-7549-4F3D-8CCA-38B8D5E9E85F}"/>
    <dgm:cxn modelId="{8D17D0A1-7F8B-48BC-B29E-A630400ED9D0}" type="presOf" srcId="{1D9D4248-63FE-4070-B90D-9321AA2D50BF}" destId="{2EA57844-3FB5-4221-AEA2-34F8662FD4E6}" srcOrd="0" destOrd="0" presId="urn:microsoft.com/office/officeart/2005/8/layout/radial5"/>
    <dgm:cxn modelId="{4C6CC727-EB7C-471C-8CBE-A2C8EB3A377C}" type="presParOf" srcId="{C2438FE5-2E39-4D63-A460-1D4BB060F85E}" destId="{800E1B4B-9876-48CB-8B7E-E90EF199C958}" srcOrd="0" destOrd="0" presId="urn:microsoft.com/office/officeart/2005/8/layout/radial5"/>
    <dgm:cxn modelId="{6BA15D46-00D3-47CE-96D7-D2A8EB55E038}" type="presParOf" srcId="{C2438FE5-2E39-4D63-A460-1D4BB060F85E}" destId="{548C8E9B-A741-465C-989C-D941FCFE0267}" srcOrd="1" destOrd="0" presId="urn:microsoft.com/office/officeart/2005/8/layout/radial5"/>
    <dgm:cxn modelId="{93CF93F9-6FB6-4DA3-8D45-33D436373247}" type="presParOf" srcId="{548C8E9B-A741-465C-989C-D941FCFE0267}" destId="{53E03A38-155A-491D-BD82-EFE274096801}" srcOrd="0" destOrd="0" presId="urn:microsoft.com/office/officeart/2005/8/layout/radial5"/>
    <dgm:cxn modelId="{8F826E40-9D9E-4967-B009-02BCD545E1A8}" type="presParOf" srcId="{C2438FE5-2E39-4D63-A460-1D4BB060F85E}" destId="{BA872F38-05E9-459C-BDB4-23634D1F0670}" srcOrd="2" destOrd="0" presId="urn:microsoft.com/office/officeart/2005/8/layout/radial5"/>
    <dgm:cxn modelId="{946388F1-641F-481E-B1C2-FB15DBB3DDB6}" type="presParOf" srcId="{C2438FE5-2E39-4D63-A460-1D4BB060F85E}" destId="{E016E73A-D281-4531-AD70-733F5332EB16}" srcOrd="3" destOrd="0" presId="urn:microsoft.com/office/officeart/2005/8/layout/radial5"/>
    <dgm:cxn modelId="{BC582E27-FBCA-4834-B60A-D73C39684A31}" type="presParOf" srcId="{E016E73A-D281-4531-AD70-733F5332EB16}" destId="{8EAD7F5C-AAF2-4F2D-A9CE-4731DBEF133F}" srcOrd="0" destOrd="0" presId="urn:microsoft.com/office/officeart/2005/8/layout/radial5"/>
    <dgm:cxn modelId="{2DEA1429-D788-4B60-9416-055A200CA7C6}" type="presParOf" srcId="{C2438FE5-2E39-4D63-A460-1D4BB060F85E}" destId="{2EA57844-3FB5-4221-AEA2-34F8662FD4E6}" srcOrd="4" destOrd="0" presId="urn:microsoft.com/office/officeart/2005/8/layout/radial5"/>
    <dgm:cxn modelId="{2475DE8E-7130-4FB9-8FE0-7875267C70A6}" type="presParOf" srcId="{C2438FE5-2E39-4D63-A460-1D4BB060F85E}" destId="{2DCD94E1-3D36-46C8-8BE7-1426FD2F2E61}" srcOrd="5" destOrd="0" presId="urn:microsoft.com/office/officeart/2005/8/layout/radial5"/>
    <dgm:cxn modelId="{9C04E32B-3A37-4843-ACF8-CBA58A631A61}" type="presParOf" srcId="{2DCD94E1-3D36-46C8-8BE7-1426FD2F2E61}" destId="{1C1D1CCF-DE1D-4D8C-8334-50D99EEB95A8}" srcOrd="0" destOrd="0" presId="urn:microsoft.com/office/officeart/2005/8/layout/radial5"/>
    <dgm:cxn modelId="{9BAD1310-A22E-4076-8762-0BFA7B64DDE2}" type="presParOf" srcId="{C2438FE5-2E39-4D63-A460-1D4BB060F85E}" destId="{B29CE6A6-B129-4C06-9922-9A268C6EDB20}" srcOrd="6" destOrd="0" presId="urn:microsoft.com/office/officeart/2005/8/layout/radial5"/>
    <dgm:cxn modelId="{FC64B346-8F8A-46F3-823D-7EB95EDB2AB8}" type="presParOf" srcId="{C2438FE5-2E39-4D63-A460-1D4BB060F85E}" destId="{8A979079-61FE-405F-8102-F80E540DF4A3}" srcOrd="7" destOrd="0" presId="urn:microsoft.com/office/officeart/2005/8/layout/radial5"/>
    <dgm:cxn modelId="{DD0C5CD2-AE07-45F1-B53A-7A169478CD8F}" type="presParOf" srcId="{8A979079-61FE-405F-8102-F80E540DF4A3}" destId="{B22FD003-CF07-4AFD-AA73-5B796964211C}" srcOrd="0" destOrd="0" presId="urn:microsoft.com/office/officeart/2005/8/layout/radial5"/>
    <dgm:cxn modelId="{C9FA6310-E7BD-4107-B28C-D8E4C3654CDA}" type="presParOf" srcId="{C2438FE5-2E39-4D63-A460-1D4BB060F85E}" destId="{9043994F-3B77-4608-9E9D-44306AD1253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D4BADC-89C3-4E0A-8A90-87BBE431BBD3}"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s-ES_tradnl"/>
        </a:p>
      </dgm:t>
    </dgm:pt>
    <dgm:pt modelId="{91158E83-383C-43C5-BD5F-D8C05EF749E0}">
      <dgm:prSet phldrT="[Texto]"/>
      <dgm:spPr/>
      <dgm:t>
        <a:bodyPr/>
        <a:lstStyle/>
        <a:p>
          <a:r>
            <a:rPr lang="es-ES_tradnl" dirty="0" smtClean="0"/>
            <a:t>TIPO DE ESTUDIO</a:t>
          </a:r>
          <a:endParaRPr lang="es-ES_tradnl" dirty="0"/>
        </a:p>
      </dgm:t>
    </dgm:pt>
    <dgm:pt modelId="{E98E889E-5A4B-43F2-AE14-8F944FD4E2C4}" type="parTrans" cxnId="{34A0EA9C-580D-4F6D-9614-05DD7D1234E5}">
      <dgm:prSet/>
      <dgm:spPr/>
      <dgm:t>
        <a:bodyPr/>
        <a:lstStyle/>
        <a:p>
          <a:endParaRPr lang="es-ES_tradnl"/>
        </a:p>
      </dgm:t>
    </dgm:pt>
    <dgm:pt modelId="{FC9200FA-E3CA-46C5-B177-B5F33A91C3FE}" type="sibTrans" cxnId="{34A0EA9C-580D-4F6D-9614-05DD7D1234E5}">
      <dgm:prSet/>
      <dgm:spPr/>
      <dgm:t>
        <a:bodyPr/>
        <a:lstStyle/>
        <a:p>
          <a:endParaRPr lang="es-ES_tradnl"/>
        </a:p>
      </dgm:t>
    </dgm:pt>
    <dgm:pt modelId="{25D584AE-8ADB-4D47-89A4-1DE69FAB5B10}">
      <dgm:prSet phldrT="[Texto]" custT="1"/>
      <dgm:spPr/>
      <dgm:t>
        <a:bodyPr/>
        <a:lstStyle/>
        <a:p>
          <a:r>
            <a:rPr lang="es-ES_tradnl" sz="2400" dirty="0" smtClean="0"/>
            <a:t>cualitativo</a:t>
          </a:r>
          <a:endParaRPr lang="es-ES_tradnl" sz="2400" dirty="0"/>
        </a:p>
      </dgm:t>
    </dgm:pt>
    <dgm:pt modelId="{C9E68163-FDAB-4917-B9EE-680BAA9EBB8A}" type="parTrans" cxnId="{8D63930E-3FC1-4ACF-AC03-74C8A73812E5}">
      <dgm:prSet/>
      <dgm:spPr/>
      <dgm:t>
        <a:bodyPr/>
        <a:lstStyle/>
        <a:p>
          <a:endParaRPr lang="es-ES_tradnl"/>
        </a:p>
      </dgm:t>
    </dgm:pt>
    <dgm:pt modelId="{D76EDFE1-B23E-4382-9BBD-3F872D2C3065}" type="sibTrans" cxnId="{8D63930E-3FC1-4ACF-AC03-74C8A73812E5}">
      <dgm:prSet/>
      <dgm:spPr/>
      <dgm:t>
        <a:bodyPr/>
        <a:lstStyle/>
        <a:p>
          <a:endParaRPr lang="es-ES_tradnl"/>
        </a:p>
      </dgm:t>
    </dgm:pt>
    <dgm:pt modelId="{B0BC8EBC-5BE5-4445-A08D-3516DAC9F950}">
      <dgm:prSet phldrT="[Texto]"/>
      <dgm:spPr/>
      <dgm:t>
        <a:bodyPr/>
        <a:lstStyle/>
        <a:p>
          <a:r>
            <a:rPr lang="es-ES_tradnl" dirty="0" smtClean="0"/>
            <a:t>ENFOQUE</a:t>
          </a:r>
          <a:endParaRPr lang="es-ES_tradnl" dirty="0"/>
        </a:p>
      </dgm:t>
    </dgm:pt>
    <dgm:pt modelId="{4C848C14-74E3-4445-8856-D56076CD867E}" type="parTrans" cxnId="{6A390DDF-9452-4A66-A03A-8C131EA711E2}">
      <dgm:prSet/>
      <dgm:spPr/>
      <dgm:t>
        <a:bodyPr/>
        <a:lstStyle/>
        <a:p>
          <a:endParaRPr lang="es-ES_tradnl"/>
        </a:p>
      </dgm:t>
    </dgm:pt>
    <dgm:pt modelId="{E551E813-0318-47E5-9B0C-CE8CC04EB3A6}" type="sibTrans" cxnId="{6A390DDF-9452-4A66-A03A-8C131EA711E2}">
      <dgm:prSet/>
      <dgm:spPr/>
      <dgm:t>
        <a:bodyPr/>
        <a:lstStyle/>
        <a:p>
          <a:endParaRPr lang="es-ES_tradnl"/>
        </a:p>
      </dgm:t>
    </dgm:pt>
    <dgm:pt modelId="{62BE8071-02D6-4DD7-9407-80B6274ABD00}">
      <dgm:prSet phldrT="[Texto]" custT="1"/>
      <dgm:spPr/>
      <dgm:t>
        <a:bodyPr/>
        <a:lstStyle/>
        <a:p>
          <a:r>
            <a:rPr lang="es-ES_tradnl" sz="2400" dirty="0" smtClean="0"/>
            <a:t>hermenéutico</a:t>
          </a:r>
          <a:endParaRPr lang="es-ES_tradnl" sz="1000" dirty="0"/>
        </a:p>
      </dgm:t>
    </dgm:pt>
    <dgm:pt modelId="{87273737-A830-4115-834F-439652A63F26}" type="parTrans" cxnId="{8C48D8BA-399D-473E-A7AD-3AFCF92BAB0E}">
      <dgm:prSet/>
      <dgm:spPr/>
      <dgm:t>
        <a:bodyPr/>
        <a:lstStyle/>
        <a:p>
          <a:endParaRPr lang="es-ES_tradnl"/>
        </a:p>
      </dgm:t>
    </dgm:pt>
    <dgm:pt modelId="{CC450019-A8E5-4562-9929-F16EEBB38656}" type="sibTrans" cxnId="{8C48D8BA-399D-473E-A7AD-3AFCF92BAB0E}">
      <dgm:prSet/>
      <dgm:spPr/>
      <dgm:t>
        <a:bodyPr/>
        <a:lstStyle/>
        <a:p>
          <a:endParaRPr lang="es-ES_tradnl"/>
        </a:p>
      </dgm:t>
    </dgm:pt>
    <dgm:pt modelId="{9F7A8239-0B58-4756-BCEB-9671BA891CAA}">
      <dgm:prSet phldrT="[Texto]"/>
      <dgm:spPr/>
      <dgm:t>
        <a:bodyPr/>
        <a:lstStyle/>
        <a:p>
          <a:r>
            <a:rPr lang="es-ES_tradnl" dirty="0" smtClean="0"/>
            <a:t>ESTRATEGIA</a:t>
          </a:r>
          <a:endParaRPr lang="es-ES_tradnl" dirty="0"/>
        </a:p>
      </dgm:t>
    </dgm:pt>
    <dgm:pt modelId="{A88B039A-EB58-453D-8365-45ECF2D0AD15}" type="parTrans" cxnId="{042AF024-9B91-4D06-8EC5-1C5374FB565B}">
      <dgm:prSet/>
      <dgm:spPr/>
      <dgm:t>
        <a:bodyPr/>
        <a:lstStyle/>
        <a:p>
          <a:endParaRPr lang="es-ES_tradnl"/>
        </a:p>
      </dgm:t>
    </dgm:pt>
    <dgm:pt modelId="{9655C81E-785D-466E-AC55-2E92DEA737E1}" type="sibTrans" cxnId="{042AF024-9B91-4D06-8EC5-1C5374FB565B}">
      <dgm:prSet/>
      <dgm:spPr/>
      <dgm:t>
        <a:bodyPr/>
        <a:lstStyle/>
        <a:p>
          <a:endParaRPr lang="es-ES_tradnl"/>
        </a:p>
      </dgm:t>
    </dgm:pt>
    <dgm:pt modelId="{415EB98B-3FD1-4463-94E5-C5BF8077BB4A}">
      <dgm:prSet phldrT="[Texto]" custT="1"/>
      <dgm:spPr/>
      <dgm:t>
        <a:bodyPr/>
        <a:lstStyle/>
        <a:p>
          <a:r>
            <a:rPr lang="es-ES_tradnl" sz="2400" dirty="0" smtClean="0"/>
            <a:t>observación participante</a:t>
          </a:r>
          <a:endParaRPr lang="es-ES_tradnl" sz="2400" dirty="0"/>
        </a:p>
      </dgm:t>
    </dgm:pt>
    <dgm:pt modelId="{0276A9E4-269A-45DE-BB71-CC92AE32082C}" type="parTrans" cxnId="{91766407-5C56-4FF8-9A7D-EBC734892AE1}">
      <dgm:prSet/>
      <dgm:spPr/>
      <dgm:t>
        <a:bodyPr/>
        <a:lstStyle/>
        <a:p>
          <a:endParaRPr lang="es-ES_tradnl"/>
        </a:p>
      </dgm:t>
    </dgm:pt>
    <dgm:pt modelId="{958EAD7F-9BA2-44F4-8AE7-3FB550BE0654}" type="sibTrans" cxnId="{91766407-5C56-4FF8-9A7D-EBC734892AE1}">
      <dgm:prSet/>
      <dgm:spPr/>
      <dgm:t>
        <a:bodyPr/>
        <a:lstStyle/>
        <a:p>
          <a:endParaRPr lang="es-ES_tradnl"/>
        </a:p>
      </dgm:t>
    </dgm:pt>
    <dgm:pt modelId="{A3066C96-4ACA-495C-AAB9-482E8391BEB2}">
      <dgm:prSet phldrT="[Texto]"/>
      <dgm:spPr/>
      <dgm:t>
        <a:bodyPr/>
        <a:lstStyle/>
        <a:p>
          <a:r>
            <a:rPr lang="es-ES_tradnl" dirty="0" smtClean="0"/>
            <a:t>TECNICAS</a:t>
          </a:r>
          <a:endParaRPr lang="es-ES_tradnl" dirty="0"/>
        </a:p>
      </dgm:t>
    </dgm:pt>
    <dgm:pt modelId="{5D700400-CE06-47D3-BA8C-D278C6C03697}" type="parTrans" cxnId="{7B1CCEAF-D3B4-495A-86CA-A2A04626008A}">
      <dgm:prSet/>
      <dgm:spPr/>
      <dgm:t>
        <a:bodyPr/>
        <a:lstStyle/>
        <a:p>
          <a:endParaRPr lang="es-ES_tradnl"/>
        </a:p>
      </dgm:t>
    </dgm:pt>
    <dgm:pt modelId="{3695C17F-5AB9-417E-8D20-3181CE63C51C}" type="sibTrans" cxnId="{7B1CCEAF-D3B4-495A-86CA-A2A04626008A}">
      <dgm:prSet/>
      <dgm:spPr/>
      <dgm:t>
        <a:bodyPr/>
        <a:lstStyle/>
        <a:p>
          <a:endParaRPr lang="es-ES_tradnl"/>
        </a:p>
      </dgm:t>
    </dgm:pt>
    <dgm:pt modelId="{F495F760-4A16-4CDD-A4D1-C6E46E92C126}">
      <dgm:prSet phldrT="[Texto]" custT="1"/>
      <dgm:spPr/>
      <dgm:t>
        <a:bodyPr/>
        <a:lstStyle/>
        <a:p>
          <a:r>
            <a:rPr lang="es-ES_tradnl" sz="2400" dirty="0" smtClean="0"/>
            <a:t>La etnografía</a:t>
          </a:r>
          <a:endParaRPr lang="es-ES_tradnl" sz="2400" dirty="0"/>
        </a:p>
      </dgm:t>
    </dgm:pt>
    <dgm:pt modelId="{9A6E23A5-4A71-43E4-855E-1E5262613561}" type="parTrans" cxnId="{8E97B20B-420D-40AD-9EFF-28F2C7928AC3}">
      <dgm:prSet/>
      <dgm:spPr/>
      <dgm:t>
        <a:bodyPr/>
        <a:lstStyle/>
        <a:p>
          <a:endParaRPr lang="es-ES_tradnl"/>
        </a:p>
      </dgm:t>
    </dgm:pt>
    <dgm:pt modelId="{7E6D86CD-3037-4F60-BB4C-BFE58A8CF2E1}" type="sibTrans" cxnId="{8E97B20B-420D-40AD-9EFF-28F2C7928AC3}">
      <dgm:prSet/>
      <dgm:spPr/>
      <dgm:t>
        <a:bodyPr/>
        <a:lstStyle/>
        <a:p>
          <a:endParaRPr lang="es-ES_tradnl"/>
        </a:p>
      </dgm:t>
    </dgm:pt>
    <dgm:pt modelId="{7EE5F3A9-1B92-4360-8E4A-29E7F84083AB}">
      <dgm:prSet phldrT="[Texto]" custT="1"/>
      <dgm:spPr/>
      <dgm:t>
        <a:bodyPr/>
        <a:lstStyle/>
        <a:p>
          <a:r>
            <a:rPr lang="es-ES_tradnl" sz="2400" dirty="0" smtClean="0"/>
            <a:t>entrevista </a:t>
          </a:r>
          <a:r>
            <a:rPr lang="es-ES_tradnl" sz="2400" dirty="0" err="1" smtClean="0"/>
            <a:t>semi</a:t>
          </a:r>
          <a:r>
            <a:rPr lang="es-ES_tradnl" sz="2400" dirty="0" smtClean="0"/>
            <a:t>-estructurada</a:t>
          </a:r>
          <a:endParaRPr lang="es-ES_tradnl" sz="2400" dirty="0"/>
        </a:p>
      </dgm:t>
    </dgm:pt>
    <dgm:pt modelId="{DCCE6D37-0ECB-418D-837E-8307AFB2E645}" type="parTrans" cxnId="{F0BA82E1-A077-4CE9-8149-CE5D1109806D}">
      <dgm:prSet/>
      <dgm:spPr/>
      <dgm:t>
        <a:bodyPr/>
        <a:lstStyle/>
        <a:p>
          <a:endParaRPr lang="es-ES_tradnl"/>
        </a:p>
      </dgm:t>
    </dgm:pt>
    <dgm:pt modelId="{94A36312-C6DB-47F8-AF8B-F811C09DD3CA}" type="sibTrans" cxnId="{F0BA82E1-A077-4CE9-8149-CE5D1109806D}">
      <dgm:prSet/>
      <dgm:spPr/>
      <dgm:t>
        <a:bodyPr/>
        <a:lstStyle/>
        <a:p>
          <a:endParaRPr lang="es-ES_tradnl"/>
        </a:p>
      </dgm:t>
    </dgm:pt>
    <dgm:pt modelId="{379FCDB1-DABE-4A20-BB84-58FE7C3A5670}" type="pres">
      <dgm:prSet presAssocID="{48D4BADC-89C3-4E0A-8A90-87BBE431BBD3}" presName="Name0" presStyleCnt="0">
        <dgm:presLayoutVars>
          <dgm:chPref val="3"/>
          <dgm:dir/>
          <dgm:animLvl val="lvl"/>
          <dgm:resizeHandles/>
        </dgm:presLayoutVars>
      </dgm:prSet>
      <dgm:spPr/>
      <dgm:t>
        <a:bodyPr/>
        <a:lstStyle/>
        <a:p>
          <a:endParaRPr lang="es-ES_tradnl"/>
        </a:p>
      </dgm:t>
    </dgm:pt>
    <dgm:pt modelId="{714F15F5-101C-4A6D-94A9-55E7F6F88382}" type="pres">
      <dgm:prSet presAssocID="{91158E83-383C-43C5-BD5F-D8C05EF749E0}" presName="horFlow" presStyleCnt="0"/>
      <dgm:spPr/>
      <dgm:t>
        <a:bodyPr/>
        <a:lstStyle/>
        <a:p>
          <a:endParaRPr lang="es-ES_tradnl"/>
        </a:p>
      </dgm:t>
    </dgm:pt>
    <dgm:pt modelId="{6BCBE82A-2E0A-4BAD-B45E-81E169FCC7E6}" type="pres">
      <dgm:prSet presAssocID="{91158E83-383C-43C5-BD5F-D8C05EF749E0}" presName="bigChev" presStyleLbl="node1" presStyleIdx="0" presStyleCnt="4"/>
      <dgm:spPr/>
      <dgm:t>
        <a:bodyPr/>
        <a:lstStyle/>
        <a:p>
          <a:endParaRPr lang="es-ES_tradnl"/>
        </a:p>
      </dgm:t>
    </dgm:pt>
    <dgm:pt modelId="{056A7445-2CD8-4321-B1D5-B5285966BAE2}" type="pres">
      <dgm:prSet presAssocID="{C9E68163-FDAB-4917-B9EE-680BAA9EBB8A}" presName="parTrans" presStyleCnt="0"/>
      <dgm:spPr/>
      <dgm:t>
        <a:bodyPr/>
        <a:lstStyle/>
        <a:p>
          <a:endParaRPr lang="es-ES_tradnl"/>
        </a:p>
      </dgm:t>
    </dgm:pt>
    <dgm:pt modelId="{89F34B39-A99D-43F6-B4E1-2F1A290EBCAF}" type="pres">
      <dgm:prSet presAssocID="{25D584AE-8ADB-4D47-89A4-1DE69FAB5B10}" presName="node" presStyleLbl="alignAccFollowNode1" presStyleIdx="0" presStyleCnt="5" custScaleX="115197">
        <dgm:presLayoutVars>
          <dgm:bulletEnabled val="1"/>
        </dgm:presLayoutVars>
      </dgm:prSet>
      <dgm:spPr/>
      <dgm:t>
        <a:bodyPr/>
        <a:lstStyle/>
        <a:p>
          <a:endParaRPr lang="es-ES_tradnl"/>
        </a:p>
      </dgm:t>
    </dgm:pt>
    <dgm:pt modelId="{0CE22FB8-B0B7-4426-8703-6DC49777D0DE}" type="pres">
      <dgm:prSet presAssocID="{91158E83-383C-43C5-BD5F-D8C05EF749E0}" presName="vSp" presStyleCnt="0"/>
      <dgm:spPr/>
      <dgm:t>
        <a:bodyPr/>
        <a:lstStyle/>
        <a:p>
          <a:endParaRPr lang="es-ES_tradnl"/>
        </a:p>
      </dgm:t>
    </dgm:pt>
    <dgm:pt modelId="{56B73584-25C5-4272-A32E-7BC806DA8E3B}" type="pres">
      <dgm:prSet presAssocID="{B0BC8EBC-5BE5-4445-A08D-3516DAC9F950}" presName="horFlow" presStyleCnt="0"/>
      <dgm:spPr/>
      <dgm:t>
        <a:bodyPr/>
        <a:lstStyle/>
        <a:p>
          <a:endParaRPr lang="es-ES_tradnl"/>
        </a:p>
      </dgm:t>
    </dgm:pt>
    <dgm:pt modelId="{37A362EB-A701-4AE6-AECB-E9AA8045BF3D}" type="pres">
      <dgm:prSet presAssocID="{B0BC8EBC-5BE5-4445-A08D-3516DAC9F950}" presName="bigChev" presStyleLbl="node1" presStyleIdx="1" presStyleCnt="4"/>
      <dgm:spPr/>
      <dgm:t>
        <a:bodyPr/>
        <a:lstStyle/>
        <a:p>
          <a:endParaRPr lang="es-ES_tradnl"/>
        </a:p>
      </dgm:t>
    </dgm:pt>
    <dgm:pt modelId="{F39D6F7B-4D64-4003-B28F-85304B9C7B86}" type="pres">
      <dgm:prSet presAssocID="{87273737-A830-4115-834F-439652A63F26}" presName="parTrans" presStyleCnt="0"/>
      <dgm:spPr/>
      <dgm:t>
        <a:bodyPr/>
        <a:lstStyle/>
        <a:p>
          <a:endParaRPr lang="es-ES_tradnl"/>
        </a:p>
      </dgm:t>
    </dgm:pt>
    <dgm:pt modelId="{87B392B5-09F5-4F30-88A0-11A3E2C63F6E}" type="pres">
      <dgm:prSet presAssocID="{62BE8071-02D6-4DD7-9407-80B6274ABD00}" presName="node" presStyleLbl="alignAccFollowNode1" presStyleIdx="1" presStyleCnt="5" custScaleX="134080">
        <dgm:presLayoutVars>
          <dgm:bulletEnabled val="1"/>
        </dgm:presLayoutVars>
      </dgm:prSet>
      <dgm:spPr/>
      <dgm:t>
        <a:bodyPr/>
        <a:lstStyle/>
        <a:p>
          <a:endParaRPr lang="es-ES_tradnl"/>
        </a:p>
      </dgm:t>
    </dgm:pt>
    <dgm:pt modelId="{F4BE96EF-8D98-47F6-9B23-FE822A9604CA}" type="pres">
      <dgm:prSet presAssocID="{B0BC8EBC-5BE5-4445-A08D-3516DAC9F950}" presName="vSp" presStyleCnt="0"/>
      <dgm:spPr/>
      <dgm:t>
        <a:bodyPr/>
        <a:lstStyle/>
        <a:p>
          <a:endParaRPr lang="es-ES_tradnl"/>
        </a:p>
      </dgm:t>
    </dgm:pt>
    <dgm:pt modelId="{D6E7DF51-8637-4612-BFBF-944D765B6525}" type="pres">
      <dgm:prSet presAssocID="{9F7A8239-0B58-4756-BCEB-9671BA891CAA}" presName="horFlow" presStyleCnt="0"/>
      <dgm:spPr/>
      <dgm:t>
        <a:bodyPr/>
        <a:lstStyle/>
        <a:p>
          <a:endParaRPr lang="es-ES_tradnl"/>
        </a:p>
      </dgm:t>
    </dgm:pt>
    <dgm:pt modelId="{A8FE1E29-28D5-45D3-BF48-923E7862C57E}" type="pres">
      <dgm:prSet presAssocID="{9F7A8239-0B58-4756-BCEB-9671BA891CAA}" presName="bigChev" presStyleLbl="node1" presStyleIdx="2" presStyleCnt="4"/>
      <dgm:spPr/>
      <dgm:t>
        <a:bodyPr/>
        <a:lstStyle/>
        <a:p>
          <a:endParaRPr lang="es-ES_tradnl"/>
        </a:p>
      </dgm:t>
    </dgm:pt>
    <dgm:pt modelId="{DC025811-3F35-4BEA-ACAA-0CA59B210AC6}" type="pres">
      <dgm:prSet presAssocID="{9A6E23A5-4A71-43E4-855E-1E5262613561}" presName="parTrans" presStyleCnt="0"/>
      <dgm:spPr/>
      <dgm:t>
        <a:bodyPr/>
        <a:lstStyle/>
        <a:p>
          <a:endParaRPr lang="es-ES_tradnl"/>
        </a:p>
      </dgm:t>
    </dgm:pt>
    <dgm:pt modelId="{0654CE6D-2DBF-4E35-9D54-E257AC68E4C3}" type="pres">
      <dgm:prSet presAssocID="{F495F760-4A16-4CDD-A4D1-C6E46E92C126}" presName="node" presStyleLbl="alignAccFollowNode1" presStyleIdx="2" presStyleCnt="5" custScaleX="146669">
        <dgm:presLayoutVars>
          <dgm:bulletEnabled val="1"/>
        </dgm:presLayoutVars>
      </dgm:prSet>
      <dgm:spPr/>
      <dgm:t>
        <a:bodyPr/>
        <a:lstStyle/>
        <a:p>
          <a:endParaRPr lang="es-ES_tradnl"/>
        </a:p>
      </dgm:t>
    </dgm:pt>
    <dgm:pt modelId="{15A45E71-28A0-41ED-9CAD-15DA688C0AEF}" type="pres">
      <dgm:prSet presAssocID="{9F7A8239-0B58-4756-BCEB-9671BA891CAA}" presName="vSp" presStyleCnt="0"/>
      <dgm:spPr/>
      <dgm:t>
        <a:bodyPr/>
        <a:lstStyle/>
        <a:p>
          <a:endParaRPr lang="es-ES_tradnl"/>
        </a:p>
      </dgm:t>
    </dgm:pt>
    <dgm:pt modelId="{A8AA1B7B-0DE1-4D50-BD2D-3463D3FAFB26}" type="pres">
      <dgm:prSet presAssocID="{A3066C96-4ACA-495C-AAB9-482E8391BEB2}" presName="horFlow" presStyleCnt="0"/>
      <dgm:spPr/>
      <dgm:t>
        <a:bodyPr/>
        <a:lstStyle/>
        <a:p>
          <a:endParaRPr lang="es-ES_tradnl"/>
        </a:p>
      </dgm:t>
    </dgm:pt>
    <dgm:pt modelId="{4A362C6C-E2F9-4023-815A-5B5C9B68A056}" type="pres">
      <dgm:prSet presAssocID="{A3066C96-4ACA-495C-AAB9-482E8391BEB2}" presName="bigChev" presStyleLbl="node1" presStyleIdx="3" presStyleCnt="4"/>
      <dgm:spPr/>
      <dgm:t>
        <a:bodyPr/>
        <a:lstStyle/>
        <a:p>
          <a:endParaRPr lang="es-ES_tradnl"/>
        </a:p>
      </dgm:t>
    </dgm:pt>
    <dgm:pt modelId="{407E687E-6CF6-4ACA-BD76-B1FA5B2818FD}" type="pres">
      <dgm:prSet presAssocID="{0276A9E4-269A-45DE-BB71-CC92AE32082C}" presName="parTrans" presStyleCnt="0"/>
      <dgm:spPr/>
      <dgm:t>
        <a:bodyPr/>
        <a:lstStyle/>
        <a:p>
          <a:endParaRPr lang="es-ES_tradnl"/>
        </a:p>
      </dgm:t>
    </dgm:pt>
    <dgm:pt modelId="{2C2337E8-424B-4954-A384-C450B100A4CF}" type="pres">
      <dgm:prSet presAssocID="{415EB98B-3FD1-4463-94E5-C5BF8077BB4A}" presName="node" presStyleLbl="alignAccFollowNode1" presStyleIdx="3" presStyleCnt="5" custScaleX="121492">
        <dgm:presLayoutVars>
          <dgm:bulletEnabled val="1"/>
        </dgm:presLayoutVars>
      </dgm:prSet>
      <dgm:spPr/>
      <dgm:t>
        <a:bodyPr/>
        <a:lstStyle/>
        <a:p>
          <a:endParaRPr lang="es-ES_tradnl"/>
        </a:p>
      </dgm:t>
    </dgm:pt>
    <dgm:pt modelId="{2ABF7A38-9730-41A6-A26A-0FE23FF29381}" type="pres">
      <dgm:prSet presAssocID="{958EAD7F-9BA2-44F4-8AE7-3FB550BE0654}" presName="sibTrans" presStyleCnt="0"/>
      <dgm:spPr/>
      <dgm:t>
        <a:bodyPr/>
        <a:lstStyle/>
        <a:p>
          <a:endParaRPr lang="es-ES_tradnl"/>
        </a:p>
      </dgm:t>
    </dgm:pt>
    <dgm:pt modelId="{34870BE1-C01A-43FB-A71F-D5355E331AB3}" type="pres">
      <dgm:prSet presAssocID="{7EE5F3A9-1B92-4360-8E4A-29E7F84083AB}" presName="node" presStyleLbl="alignAccFollowNode1" presStyleIdx="4" presStyleCnt="5" custScaleX="159778">
        <dgm:presLayoutVars>
          <dgm:bulletEnabled val="1"/>
        </dgm:presLayoutVars>
      </dgm:prSet>
      <dgm:spPr/>
      <dgm:t>
        <a:bodyPr/>
        <a:lstStyle/>
        <a:p>
          <a:endParaRPr lang="es-ES_tradnl"/>
        </a:p>
      </dgm:t>
    </dgm:pt>
  </dgm:ptLst>
  <dgm:cxnLst>
    <dgm:cxn modelId="{6A390DDF-9452-4A66-A03A-8C131EA711E2}" srcId="{48D4BADC-89C3-4E0A-8A90-87BBE431BBD3}" destId="{B0BC8EBC-5BE5-4445-A08D-3516DAC9F950}" srcOrd="1" destOrd="0" parTransId="{4C848C14-74E3-4445-8856-D56076CD867E}" sibTransId="{E551E813-0318-47E5-9B0C-CE8CC04EB3A6}"/>
    <dgm:cxn modelId="{91766407-5C56-4FF8-9A7D-EBC734892AE1}" srcId="{A3066C96-4ACA-495C-AAB9-482E8391BEB2}" destId="{415EB98B-3FD1-4463-94E5-C5BF8077BB4A}" srcOrd="0" destOrd="0" parTransId="{0276A9E4-269A-45DE-BB71-CC92AE32082C}" sibTransId="{958EAD7F-9BA2-44F4-8AE7-3FB550BE0654}"/>
    <dgm:cxn modelId="{03D87A31-999B-4090-9FCC-D8E9B49B25B8}" type="presOf" srcId="{415EB98B-3FD1-4463-94E5-C5BF8077BB4A}" destId="{2C2337E8-424B-4954-A384-C450B100A4CF}" srcOrd="0" destOrd="0" presId="urn:microsoft.com/office/officeart/2005/8/layout/lProcess3"/>
    <dgm:cxn modelId="{34A0EA9C-580D-4F6D-9614-05DD7D1234E5}" srcId="{48D4BADC-89C3-4E0A-8A90-87BBE431BBD3}" destId="{91158E83-383C-43C5-BD5F-D8C05EF749E0}" srcOrd="0" destOrd="0" parTransId="{E98E889E-5A4B-43F2-AE14-8F944FD4E2C4}" sibTransId="{FC9200FA-E3CA-46C5-B177-B5F33A91C3FE}"/>
    <dgm:cxn modelId="{A2B1E9ED-66A7-428E-A3D7-57D48FDA9FFB}" type="presOf" srcId="{7EE5F3A9-1B92-4360-8E4A-29E7F84083AB}" destId="{34870BE1-C01A-43FB-A71F-D5355E331AB3}" srcOrd="0" destOrd="0" presId="urn:microsoft.com/office/officeart/2005/8/layout/lProcess3"/>
    <dgm:cxn modelId="{19C43C59-2FC0-4D80-955E-8C7A65E5FCA8}" type="presOf" srcId="{62BE8071-02D6-4DD7-9407-80B6274ABD00}" destId="{87B392B5-09F5-4F30-88A0-11A3E2C63F6E}" srcOrd="0" destOrd="0" presId="urn:microsoft.com/office/officeart/2005/8/layout/lProcess3"/>
    <dgm:cxn modelId="{8E97B20B-420D-40AD-9EFF-28F2C7928AC3}" srcId="{9F7A8239-0B58-4756-BCEB-9671BA891CAA}" destId="{F495F760-4A16-4CDD-A4D1-C6E46E92C126}" srcOrd="0" destOrd="0" parTransId="{9A6E23A5-4A71-43E4-855E-1E5262613561}" sibTransId="{7E6D86CD-3037-4F60-BB4C-BFE58A8CF2E1}"/>
    <dgm:cxn modelId="{7CEDB375-717D-4533-A174-FFD13B5AEA84}" type="presOf" srcId="{A3066C96-4ACA-495C-AAB9-482E8391BEB2}" destId="{4A362C6C-E2F9-4023-815A-5B5C9B68A056}" srcOrd="0" destOrd="0" presId="urn:microsoft.com/office/officeart/2005/8/layout/lProcess3"/>
    <dgm:cxn modelId="{7D67EDF1-03E0-4F07-AE16-810AC7F9A457}" type="presOf" srcId="{48D4BADC-89C3-4E0A-8A90-87BBE431BBD3}" destId="{379FCDB1-DABE-4A20-BB84-58FE7C3A5670}" srcOrd="0" destOrd="0" presId="urn:microsoft.com/office/officeart/2005/8/layout/lProcess3"/>
    <dgm:cxn modelId="{C82AA253-147F-4510-A906-2E3898734584}" type="presOf" srcId="{25D584AE-8ADB-4D47-89A4-1DE69FAB5B10}" destId="{89F34B39-A99D-43F6-B4E1-2F1A290EBCAF}" srcOrd="0" destOrd="0" presId="urn:microsoft.com/office/officeart/2005/8/layout/lProcess3"/>
    <dgm:cxn modelId="{1DA3294B-A13E-4842-9807-267C735672D3}" type="presOf" srcId="{9F7A8239-0B58-4756-BCEB-9671BA891CAA}" destId="{A8FE1E29-28D5-45D3-BF48-923E7862C57E}" srcOrd="0" destOrd="0" presId="urn:microsoft.com/office/officeart/2005/8/layout/lProcess3"/>
    <dgm:cxn modelId="{8D63930E-3FC1-4ACF-AC03-74C8A73812E5}" srcId="{91158E83-383C-43C5-BD5F-D8C05EF749E0}" destId="{25D584AE-8ADB-4D47-89A4-1DE69FAB5B10}" srcOrd="0" destOrd="0" parTransId="{C9E68163-FDAB-4917-B9EE-680BAA9EBB8A}" sibTransId="{D76EDFE1-B23E-4382-9BBD-3F872D2C3065}"/>
    <dgm:cxn modelId="{370F75E3-61FC-4956-906D-67A3F9B9C832}" type="presOf" srcId="{F495F760-4A16-4CDD-A4D1-C6E46E92C126}" destId="{0654CE6D-2DBF-4E35-9D54-E257AC68E4C3}" srcOrd="0" destOrd="0" presId="urn:microsoft.com/office/officeart/2005/8/layout/lProcess3"/>
    <dgm:cxn modelId="{F2E12F01-83A8-45D4-9501-335626622377}" type="presOf" srcId="{91158E83-383C-43C5-BD5F-D8C05EF749E0}" destId="{6BCBE82A-2E0A-4BAD-B45E-81E169FCC7E6}" srcOrd="0" destOrd="0" presId="urn:microsoft.com/office/officeart/2005/8/layout/lProcess3"/>
    <dgm:cxn modelId="{F0BA82E1-A077-4CE9-8149-CE5D1109806D}" srcId="{A3066C96-4ACA-495C-AAB9-482E8391BEB2}" destId="{7EE5F3A9-1B92-4360-8E4A-29E7F84083AB}" srcOrd="1" destOrd="0" parTransId="{DCCE6D37-0ECB-418D-837E-8307AFB2E645}" sibTransId="{94A36312-C6DB-47F8-AF8B-F811C09DD3CA}"/>
    <dgm:cxn modelId="{8C48D8BA-399D-473E-A7AD-3AFCF92BAB0E}" srcId="{B0BC8EBC-5BE5-4445-A08D-3516DAC9F950}" destId="{62BE8071-02D6-4DD7-9407-80B6274ABD00}" srcOrd="0" destOrd="0" parTransId="{87273737-A830-4115-834F-439652A63F26}" sibTransId="{CC450019-A8E5-4562-9929-F16EEBB38656}"/>
    <dgm:cxn modelId="{7B1CCEAF-D3B4-495A-86CA-A2A04626008A}" srcId="{48D4BADC-89C3-4E0A-8A90-87BBE431BBD3}" destId="{A3066C96-4ACA-495C-AAB9-482E8391BEB2}" srcOrd="3" destOrd="0" parTransId="{5D700400-CE06-47D3-BA8C-D278C6C03697}" sibTransId="{3695C17F-5AB9-417E-8D20-3181CE63C51C}"/>
    <dgm:cxn modelId="{042AF024-9B91-4D06-8EC5-1C5374FB565B}" srcId="{48D4BADC-89C3-4E0A-8A90-87BBE431BBD3}" destId="{9F7A8239-0B58-4756-BCEB-9671BA891CAA}" srcOrd="2" destOrd="0" parTransId="{A88B039A-EB58-453D-8365-45ECF2D0AD15}" sibTransId="{9655C81E-785D-466E-AC55-2E92DEA737E1}"/>
    <dgm:cxn modelId="{48244B0E-54FC-445E-AB3F-4684744347D7}" type="presOf" srcId="{B0BC8EBC-5BE5-4445-A08D-3516DAC9F950}" destId="{37A362EB-A701-4AE6-AECB-E9AA8045BF3D}" srcOrd="0" destOrd="0" presId="urn:microsoft.com/office/officeart/2005/8/layout/lProcess3"/>
    <dgm:cxn modelId="{A1DDB956-826D-41E3-B234-DAA60EBFB7DD}" type="presParOf" srcId="{379FCDB1-DABE-4A20-BB84-58FE7C3A5670}" destId="{714F15F5-101C-4A6D-94A9-55E7F6F88382}" srcOrd="0" destOrd="0" presId="urn:microsoft.com/office/officeart/2005/8/layout/lProcess3"/>
    <dgm:cxn modelId="{02AA8327-3B39-4B03-A0F0-810752F9FFDD}" type="presParOf" srcId="{714F15F5-101C-4A6D-94A9-55E7F6F88382}" destId="{6BCBE82A-2E0A-4BAD-B45E-81E169FCC7E6}" srcOrd="0" destOrd="0" presId="urn:microsoft.com/office/officeart/2005/8/layout/lProcess3"/>
    <dgm:cxn modelId="{1A83F791-0475-4C3A-A0C4-AF3F91138F42}" type="presParOf" srcId="{714F15F5-101C-4A6D-94A9-55E7F6F88382}" destId="{056A7445-2CD8-4321-B1D5-B5285966BAE2}" srcOrd="1" destOrd="0" presId="urn:microsoft.com/office/officeart/2005/8/layout/lProcess3"/>
    <dgm:cxn modelId="{B9A94A55-9D8C-4BAB-803A-B6B38B988716}" type="presParOf" srcId="{714F15F5-101C-4A6D-94A9-55E7F6F88382}" destId="{89F34B39-A99D-43F6-B4E1-2F1A290EBCAF}" srcOrd="2" destOrd="0" presId="urn:microsoft.com/office/officeart/2005/8/layout/lProcess3"/>
    <dgm:cxn modelId="{832776BA-A4EA-41A4-8763-7A1AC3CE1C0B}" type="presParOf" srcId="{379FCDB1-DABE-4A20-BB84-58FE7C3A5670}" destId="{0CE22FB8-B0B7-4426-8703-6DC49777D0DE}" srcOrd="1" destOrd="0" presId="urn:microsoft.com/office/officeart/2005/8/layout/lProcess3"/>
    <dgm:cxn modelId="{A9C4F626-1EC3-43D2-AF05-CDE0F6CFDFDE}" type="presParOf" srcId="{379FCDB1-DABE-4A20-BB84-58FE7C3A5670}" destId="{56B73584-25C5-4272-A32E-7BC806DA8E3B}" srcOrd="2" destOrd="0" presId="urn:microsoft.com/office/officeart/2005/8/layout/lProcess3"/>
    <dgm:cxn modelId="{8D1727A0-78A9-4927-B6E6-95C9B6D16AF7}" type="presParOf" srcId="{56B73584-25C5-4272-A32E-7BC806DA8E3B}" destId="{37A362EB-A701-4AE6-AECB-E9AA8045BF3D}" srcOrd="0" destOrd="0" presId="urn:microsoft.com/office/officeart/2005/8/layout/lProcess3"/>
    <dgm:cxn modelId="{026BE15E-1683-4414-8CED-A78AD7749E5E}" type="presParOf" srcId="{56B73584-25C5-4272-A32E-7BC806DA8E3B}" destId="{F39D6F7B-4D64-4003-B28F-85304B9C7B86}" srcOrd="1" destOrd="0" presId="urn:microsoft.com/office/officeart/2005/8/layout/lProcess3"/>
    <dgm:cxn modelId="{AFE91734-0E6D-4906-9E7B-5AF1D7341E90}" type="presParOf" srcId="{56B73584-25C5-4272-A32E-7BC806DA8E3B}" destId="{87B392B5-09F5-4F30-88A0-11A3E2C63F6E}" srcOrd="2" destOrd="0" presId="urn:microsoft.com/office/officeart/2005/8/layout/lProcess3"/>
    <dgm:cxn modelId="{825020E7-F4B0-43AE-A587-2D9F58E48E41}" type="presParOf" srcId="{379FCDB1-DABE-4A20-BB84-58FE7C3A5670}" destId="{F4BE96EF-8D98-47F6-9B23-FE822A9604CA}" srcOrd="3" destOrd="0" presId="urn:microsoft.com/office/officeart/2005/8/layout/lProcess3"/>
    <dgm:cxn modelId="{4A8BA96C-3F46-49B6-BEBA-79347C842374}" type="presParOf" srcId="{379FCDB1-DABE-4A20-BB84-58FE7C3A5670}" destId="{D6E7DF51-8637-4612-BFBF-944D765B6525}" srcOrd="4" destOrd="0" presId="urn:microsoft.com/office/officeart/2005/8/layout/lProcess3"/>
    <dgm:cxn modelId="{5310CCF4-977E-4284-B540-B498B792D8A8}" type="presParOf" srcId="{D6E7DF51-8637-4612-BFBF-944D765B6525}" destId="{A8FE1E29-28D5-45D3-BF48-923E7862C57E}" srcOrd="0" destOrd="0" presId="urn:microsoft.com/office/officeart/2005/8/layout/lProcess3"/>
    <dgm:cxn modelId="{00983CF0-3DDE-45D1-91E7-2E39D4B8F1A1}" type="presParOf" srcId="{D6E7DF51-8637-4612-BFBF-944D765B6525}" destId="{DC025811-3F35-4BEA-ACAA-0CA59B210AC6}" srcOrd="1" destOrd="0" presId="urn:microsoft.com/office/officeart/2005/8/layout/lProcess3"/>
    <dgm:cxn modelId="{A9BB40A5-C0E5-4EF3-8459-0219A4CF693E}" type="presParOf" srcId="{D6E7DF51-8637-4612-BFBF-944D765B6525}" destId="{0654CE6D-2DBF-4E35-9D54-E257AC68E4C3}" srcOrd="2" destOrd="0" presId="urn:microsoft.com/office/officeart/2005/8/layout/lProcess3"/>
    <dgm:cxn modelId="{16ACBB1C-4A69-4828-AF44-6CF5C889A8F8}" type="presParOf" srcId="{379FCDB1-DABE-4A20-BB84-58FE7C3A5670}" destId="{15A45E71-28A0-41ED-9CAD-15DA688C0AEF}" srcOrd="5" destOrd="0" presId="urn:microsoft.com/office/officeart/2005/8/layout/lProcess3"/>
    <dgm:cxn modelId="{496D7BEC-3C3A-4340-ABB6-78D8E4CF1820}" type="presParOf" srcId="{379FCDB1-DABE-4A20-BB84-58FE7C3A5670}" destId="{A8AA1B7B-0DE1-4D50-BD2D-3463D3FAFB26}" srcOrd="6" destOrd="0" presId="urn:microsoft.com/office/officeart/2005/8/layout/lProcess3"/>
    <dgm:cxn modelId="{9A45BFAA-222B-4FE3-A669-867DD0F60609}" type="presParOf" srcId="{A8AA1B7B-0DE1-4D50-BD2D-3463D3FAFB26}" destId="{4A362C6C-E2F9-4023-815A-5B5C9B68A056}" srcOrd="0" destOrd="0" presId="urn:microsoft.com/office/officeart/2005/8/layout/lProcess3"/>
    <dgm:cxn modelId="{EC5D3401-DA8C-409A-81D1-20653FE5C5BC}" type="presParOf" srcId="{A8AA1B7B-0DE1-4D50-BD2D-3463D3FAFB26}" destId="{407E687E-6CF6-4ACA-BD76-B1FA5B2818FD}" srcOrd="1" destOrd="0" presId="urn:microsoft.com/office/officeart/2005/8/layout/lProcess3"/>
    <dgm:cxn modelId="{BD563374-3228-4CBB-B7C7-40E7101D8735}" type="presParOf" srcId="{A8AA1B7B-0DE1-4D50-BD2D-3463D3FAFB26}" destId="{2C2337E8-424B-4954-A384-C450B100A4CF}" srcOrd="2" destOrd="0" presId="urn:microsoft.com/office/officeart/2005/8/layout/lProcess3"/>
    <dgm:cxn modelId="{7691D266-BCB2-460F-B9B4-31BF568D8516}" type="presParOf" srcId="{A8AA1B7B-0DE1-4D50-BD2D-3463D3FAFB26}" destId="{2ABF7A38-9730-41A6-A26A-0FE23FF29381}" srcOrd="3" destOrd="0" presId="urn:microsoft.com/office/officeart/2005/8/layout/lProcess3"/>
    <dgm:cxn modelId="{2F1EA5EB-08BC-4473-B9E6-635150BD5C2E}" type="presParOf" srcId="{A8AA1B7B-0DE1-4D50-BD2D-3463D3FAFB26}" destId="{34870BE1-C01A-43FB-A71F-D5355E331AB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F473372F-E3F6-42B5-BEAE-EA6BD6B46F12}"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s-ES_tradnl"/>
        </a:p>
      </dgm:t>
    </dgm:pt>
    <dgm:pt modelId="{96EBC976-6D4B-405F-969E-FA82401B5442}">
      <dgm:prSet phldrT="[Texto]" custT="1"/>
      <dgm:spPr/>
      <dgm:t>
        <a:bodyPr/>
        <a:lstStyle/>
        <a:p>
          <a:r>
            <a:rPr lang="es-ES_tradnl" sz="2800" dirty="0" smtClean="0"/>
            <a:t>ASPECTOS</a:t>
          </a:r>
          <a:endParaRPr lang="es-ES_tradnl" sz="2800" dirty="0"/>
        </a:p>
      </dgm:t>
    </dgm:pt>
    <dgm:pt modelId="{CA7A952B-33C3-4976-92F6-F103BD216FA5}" type="parTrans" cxnId="{6DFADAEF-1C8E-4B8A-8747-B88E09DFEAF4}">
      <dgm:prSet/>
      <dgm:spPr/>
      <dgm:t>
        <a:bodyPr/>
        <a:lstStyle/>
        <a:p>
          <a:endParaRPr lang="es-ES_tradnl"/>
        </a:p>
      </dgm:t>
    </dgm:pt>
    <dgm:pt modelId="{63CBC2EC-7C07-40EF-AAB9-E09DE28DC274}" type="sibTrans" cxnId="{6DFADAEF-1C8E-4B8A-8747-B88E09DFEAF4}">
      <dgm:prSet/>
      <dgm:spPr/>
      <dgm:t>
        <a:bodyPr/>
        <a:lstStyle/>
        <a:p>
          <a:endParaRPr lang="es-ES_tradnl"/>
        </a:p>
      </dgm:t>
    </dgm:pt>
    <dgm:pt modelId="{95C48C3F-2170-4C96-9B88-7714B12B7DD7}">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S_tradnl" sz="2600" dirty="0" smtClean="0"/>
            <a:t>1</a:t>
          </a:r>
          <a:r>
            <a:rPr lang="es-ES_tradnl" sz="2400" dirty="0" smtClean="0"/>
            <a:t>. Opiniones </a:t>
          </a:r>
          <a:endParaRPr lang="es-ES_tradnl" sz="2600" dirty="0"/>
        </a:p>
      </dgm:t>
    </dgm:pt>
    <dgm:pt modelId="{0EE626E3-177F-4A95-8CD7-59EACBCB9901}" type="parTrans" cxnId="{D2D27B8B-72AB-4777-B413-5759F6785A5E}">
      <dgm:prSet/>
      <dgm:spPr/>
      <dgm:t>
        <a:bodyPr/>
        <a:lstStyle/>
        <a:p>
          <a:endParaRPr lang="es-ES_tradnl"/>
        </a:p>
      </dgm:t>
    </dgm:pt>
    <dgm:pt modelId="{B13356B9-6859-4CD3-8FC4-87CB50C3B62A}" type="sibTrans" cxnId="{D2D27B8B-72AB-4777-B413-5759F6785A5E}">
      <dgm:prSet/>
      <dgm:spPr/>
      <dgm:t>
        <a:bodyPr/>
        <a:lstStyle/>
        <a:p>
          <a:endParaRPr lang="es-ES_tradnl"/>
        </a:p>
      </dgm:t>
    </dgm:pt>
    <dgm:pt modelId="{2C392C5E-F8C1-4472-A07F-8B7C85BCFAA5}">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_tradnl" sz="2400" dirty="0" smtClean="0"/>
            <a:t>2. Experiencias </a:t>
          </a:r>
          <a:endParaRPr lang="es-ES_tradnl" sz="2400" dirty="0"/>
        </a:p>
      </dgm:t>
    </dgm:pt>
    <dgm:pt modelId="{C2937EB9-8906-4206-A867-64F11D3E59B1}" type="parTrans" cxnId="{E99C67B4-C032-41B6-9561-9BE1D4636C39}">
      <dgm:prSet/>
      <dgm:spPr/>
      <dgm:t>
        <a:bodyPr/>
        <a:lstStyle/>
        <a:p>
          <a:endParaRPr lang="es-ES_tradnl"/>
        </a:p>
      </dgm:t>
    </dgm:pt>
    <dgm:pt modelId="{09884B64-F1F2-4B7C-A5D3-1D209B8D0CE7}" type="sibTrans" cxnId="{E99C67B4-C032-41B6-9561-9BE1D4636C39}">
      <dgm:prSet/>
      <dgm:spPr/>
      <dgm:t>
        <a:bodyPr/>
        <a:lstStyle/>
        <a:p>
          <a:endParaRPr lang="es-ES_tradnl"/>
        </a:p>
      </dgm:t>
    </dgm:pt>
    <dgm:pt modelId="{61F72E10-4FD6-4887-9EA2-18816208F43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_tradnl" sz="2400" dirty="0" smtClean="0"/>
            <a:t>3. Factores</a:t>
          </a:r>
          <a:endParaRPr lang="es-ES_tradnl" sz="4300" dirty="0"/>
        </a:p>
      </dgm:t>
    </dgm:pt>
    <dgm:pt modelId="{3FF73107-ECF7-4AA5-9DDF-C9E8F2959547}" type="parTrans" cxnId="{7F9CA78B-2A6D-4D58-990E-0C11DC0B973F}">
      <dgm:prSet/>
      <dgm:spPr/>
      <dgm:t>
        <a:bodyPr/>
        <a:lstStyle/>
        <a:p>
          <a:endParaRPr lang="es-ES_tradnl"/>
        </a:p>
      </dgm:t>
    </dgm:pt>
    <dgm:pt modelId="{01FF42EC-308D-4832-BB0D-827231C84D6D}" type="sibTrans" cxnId="{7F9CA78B-2A6D-4D58-990E-0C11DC0B973F}">
      <dgm:prSet/>
      <dgm:spPr/>
      <dgm:t>
        <a:bodyPr/>
        <a:lstStyle/>
        <a:p>
          <a:endParaRPr lang="es-ES_tradnl"/>
        </a:p>
      </dgm:t>
    </dgm:pt>
    <dgm:pt modelId="{9B73BCFD-BE33-4B2E-BCDB-4EC21B3DDD8E}">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_tradnl" sz="2400" dirty="0" smtClean="0"/>
            <a:t>4 Gestión</a:t>
          </a:r>
          <a:endParaRPr lang="es-ES_tradnl" sz="2400" dirty="0"/>
        </a:p>
      </dgm:t>
    </dgm:pt>
    <dgm:pt modelId="{5900E4E8-ABB7-4962-B6BA-4E42979DD278}" type="parTrans" cxnId="{7F4ACBCC-0E10-4A18-A7F4-3A656A93F246}">
      <dgm:prSet/>
      <dgm:spPr/>
      <dgm:t>
        <a:bodyPr/>
        <a:lstStyle/>
        <a:p>
          <a:endParaRPr lang="es-ES_tradnl"/>
        </a:p>
      </dgm:t>
    </dgm:pt>
    <dgm:pt modelId="{519BE1AC-0E45-48C9-921E-DDF50B77E98E}" type="sibTrans" cxnId="{7F4ACBCC-0E10-4A18-A7F4-3A656A93F246}">
      <dgm:prSet/>
      <dgm:spPr/>
      <dgm:t>
        <a:bodyPr/>
        <a:lstStyle/>
        <a:p>
          <a:endParaRPr lang="es-ES_tradnl"/>
        </a:p>
      </dgm:t>
    </dgm:pt>
    <dgm:pt modelId="{538E2BFF-5C9D-4104-8532-179447D4D0A3}" type="pres">
      <dgm:prSet presAssocID="{F473372F-E3F6-42B5-BEAE-EA6BD6B46F12}" presName="diagram" presStyleCnt="0">
        <dgm:presLayoutVars>
          <dgm:chPref val="1"/>
          <dgm:dir/>
          <dgm:animOne val="branch"/>
          <dgm:animLvl val="lvl"/>
          <dgm:resizeHandles val="exact"/>
        </dgm:presLayoutVars>
      </dgm:prSet>
      <dgm:spPr/>
      <dgm:t>
        <a:bodyPr/>
        <a:lstStyle/>
        <a:p>
          <a:endParaRPr lang="es-ES_tradnl"/>
        </a:p>
      </dgm:t>
    </dgm:pt>
    <dgm:pt modelId="{BE746630-0FD4-4F56-AFB7-5FAC94DB741D}" type="pres">
      <dgm:prSet presAssocID="{96EBC976-6D4B-405F-969E-FA82401B5442}" presName="root1" presStyleCnt="0"/>
      <dgm:spPr/>
      <dgm:t>
        <a:bodyPr/>
        <a:lstStyle/>
        <a:p>
          <a:endParaRPr lang="es-ES_tradnl"/>
        </a:p>
      </dgm:t>
    </dgm:pt>
    <dgm:pt modelId="{95C8A718-2D51-4D31-B6A0-88206F92038B}" type="pres">
      <dgm:prSet presAssocID="{96EBC976-6D4B-405F-969E-FA82401B5442}" presName="LevelOneTextNode" presStyleLbl="node0" presStyleIdx="0" presStyleCnt="1" custScaleX="170426" custScaleY="206437">
        <dgm:presLayoutVars>
          <dgm:chPref val="3"/>
        </dgm:presLayoutVars>
      </dgm:prSet>
      <dgm:spPr/>
      <dgm:t>
        <a:bodyPr/>
        <a:lstStyle/>
        <a:p>
          <a:endParaRPr lang="es-ES_tradnl"/>
        </a:p>
      </dgm:t>
    </dgm:pt>
    <dgm:pt modelId="{CA570429-E60E-4471-9321-C6FE50773623}" type="pres">
      <dgm:prSet presAssocID="{96EBC976-6D4B-405F-969E-FA82401B5442}" presName="level2hierChild" presStyleCnt="0"/>
      <dgm:spPr/>
      <dgm:t>
        <a:bodyPr/>
        <a:lstStyle/>
        <a:p>
          <a:endParaRPr lang="es-ES_tradnl"/>
        </a:p>
      </dgm:t>
    </dgm:pt>
    <dgm:pt modelId="{E8B43BF9-2C31-4520-82C2-CF46C632B5A5}" type="pres">
      <dgm:prSet presAssocID="{0EE626E3-177F-4A95-8CD7-59EACBCB9901}" presName="conn2-1" presStyleLbl="parChTrans1D2" presStyleIdx="0" presStyleCnt="4"/>
      <dgm:spPr/>
      <dgm:t>
        <a:bodyPr/>
        <a:lstStyle/>
        <a:p>
          <a:endParaRPr lang="es-ES_tradnl"/>
        </a:p>
      </dgm:t>
    </dgm:pt>
    <dgm:pt modelId="{E3E73D66-1E53-4CCB-B55D-61C7C06CED8A}" type="pres">
      <dgm:prSet presAssocID="{0EE626E3-177F-4A95-8CD7-59EACBCB9901}" presName="connTx" presStyleLbl="parChTrans1D2" presStyleIdx="0" presStyleCnt="4"/>
      <dgm:spPr/>
      <dgm:t>
        <a:bodyPr/>
        <a:lstStyle/>
        <a:p>
          <a:endParaRPr lang="es-ES_tradnl"/>
        </a:p>
      </dgm:t>
    </dgm:pt>
    <dgm:pt modelId="{924ECA49-54E4-4709-8A92-18DD9B96DABF}" type="pres">
      <dgm:prSet presAssocID="{95C48C3F-2170-4C96-9B88-7714B12B7DD7}" presName="root2" presStyleCnt="0"/>
      <dgm:spPr/>
      <dgm:t>
        <a:bodyPr/>
        <a:lstStyle/>
        <a:p>
          <a:endParaRPr lang="es-ES_tradnl"/>
        </a:p>
      </dgm:t>
    </dgm:pt>
    <dgm:pt modelId="{F83A2E9C-37CD-4B1D-AD4E-0FDB2C5B22E6}" type="pres">
      <dgm:prSet presAssocID="{95C48C3F-2170-4C96-9B88-7714B12B7DD7}" presName="LevelTwoTextNode" presStyleLbl="node2" presStyleIdx="0" presStyleCnt="4" custScaleX="199146">
        <dgm:presLayoutVars>
          <dgm:chPref val="3"/>
        </dgm:presLayoutVars>
      </dgm:prSet>
      <dgm:spPr/>
      <dgm:t>
        <a:bodyPr/>
        <a:lstStyle/>
        <a:p>
          <a:endParaRPr lang="es-ES_tradnl"/>
        </a:p>
      </dgm:t>
    </dgm:pt>
    <dgm:pt modelId="{144088C9-4D46-46A7-8E6F-396EA7C046FC}" type="pres">
      <dgm:prSet presAssocID="{95C48C3F-2170-4C96-9B88-7714B12B7DD7}" presName="level3hierChild" presStyleCnt="0"/>
      <dgm:spPr/>
      <dgm:t>
        <a:bodyPr/>
        <a:lstStyle/>
        <a:p>
          <a:endParaRPr lang="es-ES_tradnl"/>
        </a:p>
      </dgm:t>
    </dgm:pt>
    <dgm:pt modelId="{6256E4D7-29DB-440A-A3CC-1B2CD236437B}" type="pres">
      <dgm:prSet presAssocID="{C2937EB9-8906-4206-A867-64F11D3E59B1}" presName="conn2-1" presStyleLbl="parChTrans1D2" presStyleIdx="1" presStyleCnt="4"/>
      <dgm:spPr/>
      <dgm:t>
        <a:bodyPr/>
        <a:lstStyle/>
        <a:p>
          <a:endParaRPr lang="es-ES_tradnl"/>
        </a:p>
      </dgm:t>
    </dgm:pt>
    <dgm:pt modelId="{208235E4-FFC7-405F-A3B4-D0FB287F2DB9}" type="pres">
      <dgm:prSet presAssocID="{C2937EB9-8906-4206-A867-64F11D3E59B1}" presName="connTx" presStyleLbl="parChTrans1D2" presStyleIdx="1" presStyleCnt="4"/>
      <dgm:spPr/>
      <dgm:t>
        <a:bodyPr/>
        <a:lstStyle/>
        <a:p>
          <a:endParaRPr lang="es-ES_tradnl"/>
        </a:p>
      </dgm:t>
    </dgm:pt>
    <dgm:pt modelId="{A189BAAC-293C-4647-A6AD-8458E3A53A0A}" type="pres">
      <dgm:prSet presAssocID="{2C392C5E-F8C1-4472-A07F-8B7C85BCFAA5}" presName="root2" presStyleCnt="0"/>
      <dgm:spPr/>
      <dgm:t>
        <a:bodyPr/>
        <a:lstStyle/>
        <a:p>
          <a:endParaRPr lang="es-ES_tradnl"/>
        </a:p>
      </dgm:t>
    </dgm:pt>
    <dgm:pt modelId="{E48442CD-EF54-4063-A1A5-7C0DE03F00AD}" type="pres">
      <dgm:prSet presAssocID="{2C392C5E-F8C1-4472-A07F-8B7C85BCFAA5}" presName="LevelTwoTextNode" presStyleLbl="node2" presStyleIdx="1" presStyleCnt="4" custScaleX="199146">
        <dgm:presLayoutVars>
          <dgm:chPref val="3"/>
        </dgm:presLayoutVars>
      </dgm:prSet>
      <dgm:spPr/>
      <dgm:t>
        <a:bodyPr/>
        <a:lstStyle/>
        <a:p>
          <a:endParaRPr lang="es-ES_tradnl"/>
        </a:p>
      </dgm:t>
    </dgm:pt>
    <dgm:pt modelId="{FF721643-08BF-41E9-8294-331FACA52D63}" type="pres">
      <dgm:prSet presAssocID="{2C392C5E-F8C1-4472-A07F-8B7C85BCFAA5}" presName="level3hierChild" presStyleCnt="0"/>
      <dgm:spPr/>
      <dgm:t>
        <a:bodyPr/>
        <a:lstStyle/>
        <a:p>
          <a:endParaRPr lang="es-ES_tradnl"/>
        </a:p>
      </dgm:t>
    </dgm:pt>
    <dgm:pt modelId="{258B9D04-5C1D-48A7-8A51-6C932EFD72BA}" type="pres">
      <dgm:prSet presAssocID="{3FF73107-ECF7-4AA5-9DDF-C9E8F2959547}" presName="conn2-1" presStyleLbl="parChTrans1D2" presStyleIdx="2" presStyleCnt="4"/>
      <dgm:spPr/>
      <dgm:t>
        <a:bodyPr/>
        <a:lstStyle/>
        <a:p>
          <a:endParaRPr lang="es-ES_tradnl"/>
        </a:p>
      </dgm:t>
    </dgm:pt>
    <dgm:pt modelId="{2141B7D2-6560-462F-84BD-E5CAADAAE1DD}" type="pres">
      <dgm:prSet presAssocID="{3FF73107-ECF7-4AA5-9DDF-C9E8F2959547}" presName="connTx" presStyleLbl="parChTrans1D2" presStyleIdx="2" presStyleCnt="4"/>
      <dgm:spPr/>
      <dgm:t>
        <a:bodyPr/>
        <a:lstStyle/>
        <a:p>
          <a:endParaRPr lang="es-ES_tradnl"/>
        </a:p>
      </dgm:t>
    </dgm:pt>
    <dgm:pt modelId="{796F4053-A59D-4BBB-9095-C258D39B42FD}" type="pres">
      <dgm:prSet presAssocID="{61F72E10-4FD6-4887-9EA2-18816208F433}" presName="root2" presStyleCnt="0"/>
      <dgm:spPr/>
      <dgm:t>
        <a:bodyPr/>
        <a:lstStyle/>
        <a:p>
          <a:endParaRPr lang="es-ES_tradnl"/>
        </a:p>
      </dgm:t>
    </dgm:pt>
    <dgm:pt modelId="{43DAEF94-1E62-4038-B87F-6B07EA809381}" type="pres">
      <dgm:prSet presAssocID="{61F72E10-4FD6-4887-9EA2-18816208F433}" presName="LevelTwoTextNode" presStyleLbl="node2" presStyleIdx="2" presStyleCnt="4" custScaleX="199146">
        <dgm:presLayoutVars>
          <dgm:chPref val="3"/>
        </dgm:presLayoutVars>
      </dgm:prSet>
      <dgm:spPr/>
      <dgm:t>
        <a:bodyPr/>
        <a:lstStyle/>
        <a:p>
          <a:endParaRPr lang="es-ES_tradnl"/>
        </a:p>
      </dgm:t>
    </dgm:pt>
    <dgm:pt modelId="{1A8DD824-3A1F-4392-9363-C8C70BF59774}" type="pres">
      <dgm:prSet presAssocID="{61F72E10-4FD6-4887-9EA2-18816208F433}" presName="level3hierChild" presStyleCnt="0"/>
      <dgm:spPr/>
      <dgm:t>
        <a:bodyPr/>
        <a:lstStyle/>
        <a:p>
          <a:endParaRPr lang="es-ES_tradnl"/>
        </a:p>
      </dgm:t>
    </dgm:pt>
    <dgm:pt modelId="{BB45FD6A-94E5-4F90-9DE3-DCE735E9B798}" type="pres">
      <dgm:prSet presAssocID="{5900E4E8-ABB7-4962-B6BA-4E42979DD278}" presName="conn2-1" presStyleLbl="parChTrans1D2" presStyleIdx="3" presStyleCnt="4"/>
      <dgm:spPr/>
      <dgm:t>
        <a:bodyPr/>
        <a:lstStyle/>
        <a:p>
          <a:endParaRPr lang="es-ES_tradnl"/>
        </a:p>
      </dgm:t>
    </dgm:pt>
    <dgm:pt modelId="{D4B2E08B-916E-4864-9BFD-2BF0417A5748}" type="pres">
      <dgm:prSet presAssocID="{5900E4E8-ABB7-4962-B6BA-4E42979DD278}" presName="connTx" presStyleLbl="parChTrans1D2" presStyleIdx="3" presStyleCnt="4"/>
      <dgm:spPr/>
      <dgm:t>
        <a:bodyPr/>
        <a:lstStyle/>
        <a:p>
          <a:endParaRPr lang="es-ES_tradnl"/>
        </a:p>
      </dgm:t>
    </dgm:pt>
    <dgm:pt modelId="{AE514281-C1B3-4D5D-BFCD-DCA6FE3496E1}" type="pres">
      <dgm:prSet presAssocID="{9B73BCFD-BE33-4B2E-BCDB-4EC21B3DDD8E}" presName="root2" presStyleCnt="0"/>
      <dgm:spPr/>
      <dgm:t>
        <a:bodyPr/>
        <a:lstStyle/>
        <a:p>
          <a:endParaRPr lang="es-ES_tradnl"/>
        </a:p>
      </dgm:t>
    </dgm:pt>
    <dgm:pt modelId="{525D0D9C-3718-4649-81F3-76B6D37C159A}" type="pres">
      <dgm:prSet presAssocID="{9B73BCFD-BE33-4B2E-BCDB-4EC21B3DDD8E}" presName="LevelTwoTextNode" presStyleLbl="node2" presStyleIdx="3" presStyleCnt="4" custScaleX="199147">
        <dgm:presLayoutVars>
          <dgm:chPref val="3"/>
        </dgm:presLayoutVars>
      </dgm:prSet>
      <dgm:spPr/>
      <dgm:t>
        <a:bodyPr/>
        <a:lstStyle/>
        <a:p>
          <a:endParaRPr lang="es-ES_tradnl"/>
        </a:p>
      </dgm:t>
    </dgm:pt>
    <dgm:pt modelId="{2D225AC3-43EF-4AE0-89F4-E14043C60BEE}" type="pres">
      <dgm:prSet presAssocID="{9B73BCFD-BE33-4B2E-BCDB-4EC21B3DDD8E}" presName="level3hierChild" presStyleCnt="0"/>
      <dgm:spPr/>
      <dgm:t>
        <a:bodyPr/>
        <a:lstStyle/>
        <a:p>
          <a:endParaRPr lang="es-ES_tradnl"/>
        </a:p>
      </dgm:t>
    </dgm:pt>
  </dgm:ptLst>
  <dgm:cxnLst>
    <dgm:cxn modelId="{8D380E4A-1DB2-40A9-ABCC-206371EEB0A2}" type="presOf" srcId="{5900E4E8-ABB7-4962-B6BA-4E42979DD278}" destId="{D4B2E08B-916E-4864-9BFD-2BF0417A5748}" srcOrd="1" destOrd="0" presId="urn:microsoft.com/office/officeart/2005/8/layout/hierarchy2"/>
    <dgm:cxn modelId="{65E0DCBB-506F-454B-8B1B-9518A8E65FEC}" type="presOf" srcId="{3FF73107-ECF7-4AA5-9DDF-C9E8F2959547}" destId="{258B9D04-5C1D-48A7-8A51-6C932EFD72BA}" srcOrd="0" destOrd="0" presId="urn:microsoft.com/office/officeart/2005/8/layout/hierarchy2"/>
    <dgm:cxn modelId="{7F9CA78B-2A6D-4D58-990E-0C11DC0B973F}" srcId="{96EBC976-6D4B-405F-969E-FA82401B5442}" destId="{61F72E10-4FD6-4887-9EA2-18816208F433}" srcOrd="2" destOrd="0" parTransId="{3FF73107-ECF7-4AA5-9DDF-C9E8F2959547}" sibTransId="{01FF42EC-308D-4832-BB0D-827231C84D6D}"/>
    <dgm:cxn modelId="{6DFADAEF-1C8E-4B8A-8747-B88E09DFEAF4}" srcId="{F473372F-E3F6-42B5-BEAE-EA6BD6B46F12}" destId="{96EBC976-6D4B-405F-969E-FA82401B5442}" srcOrd="0" destOrd="0" parTransId="{CA7A952B-33C3-4976-92F6-F103BD216FA5}" sibTransId="{63CBC2EC-7C07-40EF-AAB9-E09DE28DC274}"/>
    <dgm:cxn modelId="{1FBC1E84-177F-44EA-8123-771DE067CBBA}" type="presOf" srcId="{F473372F-E3F6-42B5-BEAE-EA6BD6B46F12}" destId="{538E2BFF-5C9D-4104-8532-179447D4D0A3}" srcOrd="0" destOrd="0" presId="urn:microsoft.com/office/officeart/2005/8/layout/hierarchy2"/>
    <dgm:cxn modelId="{3E3379FA-77DB-45DD-B405-6802B8DC3CE2}" type="presOf" srcId="{96EBC976-6D4B-405F-969E-FA82401B5442}" destId="{95C8A718-2D51-4D31-B6A0-88206F92038B}" srcOrd="0" destOrd="0" presId="urn:microsoft.com/office/officeart/2005/8/layout/hierarchy2"/>
    <dgm:cxn modelId="{3C937668-1BA0-4FF1-BA36-6E4EDC4063AB}" type="presOf" srcId="{2C392C5E-F8C1-4472-A07F-8B7C85BCFAA5}" destId="{E48442CD-EF54-4063-A1A5-7C0DE03F00AD}" srcOrd="0" destOrd="0" presId="urn:microsoft.com/office/officeart/2005/8/layout/hierarchy2"/>
    <dgm:cxn modelId="{8EE31CDA-68BC-4D5B-9EB6-E8C68F967373}" type="presOf" srcId="{C2937EB9-8906-4206-A867-64F11D3E59B1}" destId="{208235E4-FFC7-405F-A3B4-D0FB287F2DB9}" srcOrd="1" destOrd="0" presId="urn:microsoft.com/office/officeart/2005/8/layout/hierarchy2"/>
    <dgm:cxn modelId="{CA848BB7-3137-4590-B993-072BD1BDE546}" type="presOf" srcId="{5900E4E8-ABB7-4962-B6BA-4E42979DD278}" destId="{BB45FD6A-94E5-4F90-9DE3-DCE735E9B798}" srcOrd="0" destOrd="0" presId="urn:microsoft.com/office/officeart/2005/8/layout/hierarchy2"/>
    <dgm:cxn modelId="{7F4ACBCC-0E10-4A18-A7F4-3A656A93F246}" srcId="{96EBC976-6D4B-405F-969E-FA82401B5442}" destId="{9B73BCFD-BE33-4B2E-BCDB-4EC21B3DDD8E}" srcOrd="3" destOrd="0" parTransId="{5900E4E8-ABB7-4962-B6BA-4E42979DD278}" sibTransId="{519BE1AC-0E45-48C9-921E-DDF50B77E98E}"/>
    <dgm:cxn modelId="{E99C67B4-C032-41B6-9561-9BE1D4636C39}" srcId="{96EBC976-6D4B-405F-969E-FA82401B5442}" destId="{2C392C5E-F8C1-4472-A07F-8B7C85BCFAA5}" srcOrd="1" destOrd="0" parTransId="{C2937EB9-8906-4206-A867-64F11D3E59B1}" sibTransId="{09884B64-F1F2-4B7C-A5D3-1D209B8D0CE7}"/>
    <dgm:cxn modelId="{8505E7F2-4605-4641-B91E-5F28DD621DB2}" type="presOf" srcId="{95C48C3F-2170-4C96-9B88-7714B12B7DD7}" destId="{F83A2E9C-37CD-4B1D-AD4E-0FDB2C5B22E6}" srcOrd="0" destOrd="0" presId="urn:microsoft.com/office/officeart/2005/8/layout/hierarchy2"/>
    <dgm:cxn modelId="{E24192BF-ECB2-46F0-88D7-833E2D731535}" type="presOf" srcId="{0EE626E3-177F-4A95-8CD7-59EACBCB9901}" destId="{E3E73D66-1E53-4CCB-B55D-61C7C06CED8A}" srcOrd="1" destOrd="0" presId="urn:microsoft.com/office/officeart/2005/8/layout/hierarchy2"/>
    <dgm:cxn modelId="{CB144C5B-D90F-40A9-8425-7FF9302584DE}" type="presOf" srcId="{0EE626E3-177F-4A95-8CD7-59EACBCB9901}" destId="{E8B43BF9-2C31-4520-82C2-CF46C632B5A5}" srcOrd="0" destOrd="0" presId="urn:microsoft.com/office/officeart/2005/8/layout/hierarchy2"/>
    <dgm:cxn modelId="{0BFD4516-C356-400F-A41E-A3158057216F}" type="presOf" srcId="{61F72E10-4FD6-4887-9EA2-18816208F433}" destId="{43DAEF94-1E62-4038-B87F-6B07EA809381}" srcOrd="0" destOrd="0" presId="urn:microsoft.com/office/officeart/2005/8/layout/hierarchy2"/>
    <dgm:cxn modelId="{15042401-BAD9-4D67-9634-C634C3422087}" type="presOf" srcId="{C2937EB9-8906-4206-A867-64F11D3E59B1}" destId="{6256E4D7-29DB-440A-A3CC-1B2CD236437B}" srcOrd="0" destOrd="0" presId="urn:microsoft.com/office/officeart/2005/8/layout/hierarchy2"/>
    <dgm:cxn modelId="{9F8B11E7-A485-4052-8CB5-21280CCC8588}" type="presOf" srcId="{3FF73107-ECF7-4AA5-9DDF-C9E8F2959547}" destId="{2141B7D2-6560-462F-84BD-E5CAADAAE1DD}" srcOrd="1" destOrd="0" presId="urn:microsoft.com/office/officeart/2005/8/layout/hierarchy2"/>
    <dgm:cxn modelId="{ACD47E05-D122-439C-9F38-B282AA259A53}" type="presOf" srcId="{9B73BCFD-BE33-4B2E-BCDB-4EC21B3DDD8E}" destId="{525D0D9C-3718-4649-81F3-76B6D37C159A}" srcOrd="0" destOrd="0" presId="urn:microsoft.com/office/officeart/2005/8/layout/hierarchy2"/>
    <dgm:cxn modelId="{D2D27B8B-72AB-4777-B413-5759F6785A5E}" srcId="{96EBC976-6D4B-405F-969E-FA82401B5442}" destId="{95C48C3F-2170-4C96-9B88-7714B12B7DD7}" srcOrd="0" destOrd="0" parTransId="{0EE626E3-177F-4A95-8CD7-59EACBCB9901}" sibTransId="{B13356B9-6859-4CD3-8FC4-87CB50C3B62A}"/>
    <dgm:cxn modelId="{2AC7247D-BA0D-4BE0-9CD5-16BBEDE3DDFE}" type="presParOf" srcId="{538E2BFF-5C9D-4104-8532-179447D4D0A3}" destId="{BE746630-0FD4-4F56-AFB7-5FAC94DB741D}" srcOrd="0" destOrd="0" presId="urn:microsoft.com/office/officeart/2005/8/layout/hierarchy2"/>
    <dgm:cxn modelId="{7C60F2BB-2E5B-49C3-89DB-19ADABA6ED88}" type="presParOf" srcId="{BE746630-0FD4-4F56-AFB7-5FAC94DB741D}" destId="{95C8A718-2D51-4D31-B6A0-88206F92038B}" srcOrd="0" destOrd="0" presId="urn:microsoft.com/office/officeart/2005/8/layout/hierarchy2"/>
    <dgm:cxn modelId="{AD1ACC41-348C-4F4C-A607-96522A519424}" type="presParOf" srcId="{BE746630-0FD4-4F56-AFB7-5FAC94DB741D}" destId="{CA570429-E60E-4471-9321-C6FE50773623}" srcOrd="1" destOrd="0" presId="urn:microsoft.com/office/officeart/2005/8/layout/hierarchy2"/>
    <dgm:cxn modelId="{B46B5F0A-CECC-4173-AD7C-182E9FE65E1C}" type="presParOf" srcId="{CA570429-E60E-4471-9321-C6FE50773623}" destId="{E8B43BF9-2C31-4520-82C2-CF46C632B5A5}" srcOrd="0" destOrd="0" presId="urn:microsoft.com/office/officeart/2005/8/layout/hierarchy2"/>
    <dgm:cxn modelId="{F36DF9C4-A94C-40D8-A1A9-D46B245B08D7}" type="presParOf" srcId="{E8B43BF9-2C31-4520-82C2-CF46C632B5A5}" destId="{E3E73D66-1E53-4CCB-B55D-61C7C06CED8A}" srcOrd="0" destOrd="0" presId="urn:microsoft.com/office/officeart/2005/8/layout/hierarchy2"/>
    <dgm:cxn modelId="{2B1B296F-352E-416E-9A58-FCE128C4C5FD}" type="presParOf" srcId="{CA570429-E60E-4471-9321-C6FE50773623}" destId="{924ECA49-54E4-4709-8A92-18DD9B96DABF}" srcOrd="1" destOrd="0" presId="urn:microsoft.com/office/officeart/2005/8/layout/hierarchy2"/>
    <dgm:cxn modelId="{8F3A037B-4CFF-462B-A3E7-97619E474283}" type="presParOf" srcId="{924ECA49-54E4-4709-8A92-18DD9B96DABF}" destId="{F83A2E9C-37CD-4B1D-AD4E-0FDB2C5B22E6}" srcOrd="0" destOrd="0" presId="urn:microsoft.com/office/officeart/2005/8/layout/hierarchy2"/>
    <dgm:cxn modelId="{20E301D6-9ADC-4730-A8C7-C2B1712E97DE}" type="presParOf" srcId="{924ECA49-54E4-4709-8A92-18DD9B96DABF}" destId="{144088C9-4D46-46A7-8E6F-396EA7C046FC}" srcOrd="1" destOrd="0" presId="urn:microsoft.com/office/officeart/2005/8/layout/hierarchy2"/>
    <dgm:cxn modelId="{FF083E72-A7C0-4B73-9C89-43EF3537402D}" type="presParOf" srcId="{CA570429-E60E-4471-9321-C6FE50773623}" destId="{6256E4D7-29DB-440A-A3CC-1B2CD236437B}" srcOrd="2" destOrd="0" presId="urn:microsoft.com/office/officeart/2005/8/layout/hierarchy2"/>
    <dgm:cxn modelId="{41DF4814-CB36-4A7F-B2D7-467E14F55C69}" type="presParOf" srcId="{6256E4D7-29DB-440A-A3CC-1B2CD236437B}" destId="{208235E4-FFC7-405F-A3B4-D0FB287F2DB9}" srcOrd="0" destOrd="0" presId="urn:microsoft.com/office/officeart/2005/8/layout/hierarchy2"/>
    <dgm:cxn modelId="{45640651-9EEB-4844-A026-412FC1971B34}" type="presParOf" srcId="{CA570429-E60E-4471-9321-C6FE50773623}" destId="{A189BAAC-293C-4647-A6AD-8458E3A53A0A}" srcOrd="3" destOrd="0" presId="urn:microsoft.com/office/officeart/2005/8/layout/hierarchy2"/>
    <dgm:cxn modelId="{81FE8AB8-907A-4B44-83BB-CC7AE8841C01}" type="presParOf" srcId="{A189BAAC-293C-4647-A6AD-8458E3A53A0A}" destId="{E48442CD-EF54-4063-A1A5-7C0DE03F00AD}" srcOrd="0" destOrd="0" presId="urn:microsoft.com/office/officeart/2005/8/layout/hierarchy2"/>
    <dgm:cxn modelId="{14189AAD-0CF2-4E32-B02D-826F3A336082}" type="presParOf" srcId="{A189BAAC-293C-4647-A6AD-8458E3A53A0A}" destId="{FF721643-08BF-41E9-8294-331FACA52D63}" srcOrd="1" destOrd="0" presId="urn:microsoft.com/office/officeart/2005/8/layout/hierarchy2"/>
    <dgm:cxn modelId="{653E0A43-0CB9-454D-8407-29E10F88EB78}" type="presParOf" srcId="{CA570429-E60E-4471-9321-C6FE50773623}" destId="{258B9D04-5C1D-48A7-8A51-6C932EFD72BA}" srcOrd="4" destOrd="0" presId="urn:microsoft.com/office/officeart/2005/8/layout/hierarchy2"/>
    <dgm:cxn modelId="{9DE388E6-76E6-47E1-8AF1-F9C4CCDF840B}" type="presParOf" srcId="{258B9D04-5C1D-48A7-8A51-6C932EFD72BA}" destId="{2141B7D2-6560-462F-84BD-E5CAADAAE1DD}" srcOrd="0" destOrd="0" presId="urn:microsoft.com/office/officeart/2005/8/layout/hierarchy2"/>
    <dgm:cxn modelId="{39B1ECF3-F733-4A50-BEA8-F1D137DF6C25}" type="presParOf" srcId="{CA570429-E60E-4471-9321-C6FE50773623}" destId="{796F4053-A59D-4BBB-9095-C258D39B42FD}" srcOrd="5" destOrd="0" presId="urn:microsoft.com/office/officeart/2005/8/layout/hierarchy2"/>
    <dgm:cxn modelId="{F5FD539F-5414-4ABC-ADC2-7B83C21B401D}" type="presParOf" srcId="{796F4053-A59D-4BBB-9095-C258D39B42FD}" destId="{43DAEF94-1E62-4038-B87F-6B07EA809381}" srcOrd="0" destOrd="0" presId="urn:microsoft.com/office/officeart/2005/8/layout/hierarchy2"/>
    <dgm:cxn modelId="{3C9DB8AD-FA07-42D3-BE90-7A2348BAF27D}" type="presParOf" srcId="{796F4053-A59D-4BBB-9095-C258D39B42FD}" destId="{1A8DD824-3A1F-4392-9363-C8C70BF59774}" srcOrd="1" destOrd="0" presId="urn:microsoft.com/office/officeart/2005/8/layout/hierarchy2"/>
    <dgm:cxn modelId="{F475145D-F0E0-4A13-9A8E-900AF6FD2B7C}" type="presParOf" srcId="{CA570429-E60E-4471-9321-C6FE50773623}" destId="{BB45FD6A-94E5-4F90-9DE3-DCE735E9B798}" srcOrd="6" destOrd="0" presId="urn:microsoft.com/office/officeart/2005/8/layout/hierarchy2"/>
    <dgm:cxn modelId="{6AAF3D7C-2C72-41E8-B7AE-F9FBDB5161E7}" type="presParOf" srcId="{BB45FD6A-94E5-4F90-9DE3-DCE735E9B798}" destId="{D4B2E08B-916E-4864-9BFD-2BF0417A5748}" srcOrd="0" destOrd="0" presId="urn:microsoft.com/office/officeart/2005/8/layout/hierarchy2"/>
    <dgm:cxn modelId="{3FDB05B0-EF2D-4F80-B865-DB3A8CF519C8}" type="presParOf" srcId="{CA570429-E60E-4471-9321-C6FE50773623}" destId="{AE514281-C1B3-4D5D-BFCD-DCA6FE3496E1}" srcOrd="7" destOrd="0" presId="urn:microsoft.com/office/officeart/2005/8/layout/hierarchy2"/>
    <dgm:cxn modelId="{E86B06CC-904D-4627-886C-84C91C87DC34}" type="presParOf" srcId="{AE514281-C1B3-4D5D-BFCD-DCA6FE3496E1}" destId="{525D0D9C-3718-4649-81F3-76B6D37C159A}" srcOrd="0" destOrd="0" presId="urn:microsoft.com/office/officeart/2005/8/layout/hierarchy2"/>
    <dgm:cxn modelId="{DA531C18-331D-45AF-8633-8A855AC9FAF9}" type="presParOf" srcId="{AE514281-C1B3-4D5D-BFCD-DCA6FE3496E1}" destId="{2D225AC3-43EF-4AE0-89F4-E14043C60BE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DCCE7D-FC15-4D0E-8CE9-04536547016F}" type="doc">
      <dgm:prSet loTypeId="urn:microsoft.com/office/officeart/2005/8/layout/balance1" loCatId="relationship" qsTypeId="urn:microsoft.com/office/officeart/2005/8/quickstyle/simple3" qsCatId="simple" csTypeId="urn:microsoft.com/office/officeart/2005/8/colors/colorful1" csCatId="colorful" phldr="1"/>
      <dgm:spPr/>
      <dgm:t>
        <a:bodyPr/>
        <a:lstStyle/>
        <a:p>
          <a:endParaRPr lang="es-CO"/>
        </a:p>
      </dgm:t>
    </dgm:pt>
    <dgm:pt modelId="{10A82E0B-38E4-40C5-BCD8-B1D57FB7534D}">
      <dgm:prSet phldrT="[Texto]"/>
      <dgm:spPr/>
      <dgm:t>
        <a:bodyPr/>
        <a:lstStyle/>
        <a:p>
          <a:r>
            <a:rPr lang="es-CO" dirty="0" smtClean="0"/>
            <a:t>Manual de convivencia</a:t>
          </a:r>
          <a:endParaRPr lang="es-CO" dirty="0"/>
        </a:p>
      </dgm:t>
    </dgm:pt>
    <dgm:pt modelId="{4F2E48D0-DB1A-4DCF-BA61-6572F313AB00}" type="parTrans" cxnId="{F862A366-6430-4C8D-90C7-D46FB2CBBF05}">
      <dgm:prSet/>
      <dgm:spPr/>
      <dgm:t>
        <a:bodyPr/>
        <a:lstStyle/>
        <a:p>
          <a:endParaRPr lang="es-CO"/>
        </a:p>
      </dgm:t>
    </dgm:pt>
    <dgm:pt modelId="{07D0C5F7-AA07-4419-8825-01D34ED0A3BF}" type="sibTrans" cxnId="{F862A366-6430-4C8D-90C7-D46FB2CBBF05}">
      <dgm:prSet/>
      <dgm:spPr/>
      <dgm:t>
        <a:bodyPr/>
        <a:lstStyle/>
        <a:p>
          <a:endParaRPr lang="es-CO"/>
        </a:p>
      </dgm:t>
    </dgm:pt>
    <dgm:pt modelId="{F19454FF-0EF8-4E15-A11F-64EF942AFAAE}">
      <dgm:prSet phldrT="[Texto]"/>
      <dgm:spPr/>
      <dgm:t>
        <a:bodyPr/>
        <a:lstStyle/>
        <a:p>
          <a:r>
            <a:rPr lang="es-CO" dirty="0" smtClean="0"/>
            <a:t>Reglamento</a:t>
          </a:r>
          <a:endParaRPr lang="es-CO" dirty="0"/>
        </a:p>
      </dgm:t>
    </dgm:pt>
    <dgm:pt modelId="{D6B78120-68EB-4641-AB83-54B335E5DC77}" type="parTrans" cxnId="{1F586406-3F5A-4EA7-A219-5DFECDB33604}">
      <dgm:prSet/>
      <dgm:spPr/>
      <dgm:t>
        <a:bodyPr/>
        <a:lstStyle/>
        <a:p>
          <a:endParaRPr lang="es-CO"/>
        </a:p>
      </dgm:t>
    </dgm:pt>
    <dgm:pt modelId="{9FE9C3BB-D977-4F59-B708-1600EE8836CD}" type="sibTrans" cxnId="{1F586406-3F5A-4EA7-A219-5DFECDB33604}">
      <dgm:prSet/>
      <dgm:spPr/>
      <dgm:t>
        <a:bodyPr/>
        <a:lstStyle/>
        <a:p>
          <a:endParaRPr lang="es-CO"/>
        </a:p>
      </dgm:t>
    </dgm:pt>
    <dgm:pt modelId="{B090789A-6FE3-4A48-AD1F-5562DD1C58A8}">
      <dgm:prSet phldrT="[Texto]"/>
      <dgm:spPr/>
      <dgm:t>
        <a:bodyPr/>
        <a:lstStyle/>
        <a:p>
          <a:r>
            <a:rPr lang="es-CO" dirty="0" smtClean="0"/>
            <a:t>Controlar</a:t>
          </a:r>
          <a:endParaRPr lang="es-CO" dirty="0"/>
        </a:p>
      </dgm:t>
    </dgm:pt>
    <dgm:pt modelId="{43CD07B9-F4EA-4F54-8C47-2C2DEE33DC36}" type="parTrans" cxnId="{B89A4FDA-7646-4CD5-9846-1530F8A2BE5E}">
      <dgm:prSet/>
      <dgm:spPr/>
      <dgm:t>
        <a:bodyPr/>
        <a:lstStyle/>
        <a:p>
          <a:endParaRPr lang="es-CO"/>
        </a:p>
      </dgm:t>
    </dgm:pt>
    <dgm:pt modelId="{46F2F180-CF7D-41CB-9DBB-7AF26A271A41}" type="sibTrans" cxnId="{B89A4FDA-7646-4CD5-9846-1530F8A2BE5E}">
      <dgm:prSet/>
      <dgm:spPr/>
      <dgm:t>
        <a:bodyPr/>
        <a:lstStyle/>
        <a:p>
          <a:endParaRPr lang="es-CO"/>
        </a:p>
      </dgm:t>
    </dgm:pt>
    <dgm:pt modelId="{38A957F8-9D06-4738-B23A-8AFDD3AEAD21}">
      <dgm:prSet phldrT="[Texto]"/>
      <dgm:spPr/>
      <dgm:t>
        <a:bodyPr/>
        <a:lstStyle/>
        <a:p>
          <a:r>
            <a:rPr lang="es-CO" dirty="0" smtClean="0"/>
            <a:t>Comunicación</a:t>
          </a:r>
          <a:endParaRPr lang="es-CO" dirty="0"/>
        </a:p>
      </dgm:t>
    </dgm:pt>
    <dgm:pt modelId="{26ED9389-6A14-4AE6-9717-3DF5FF246D99}" type="parTrans" cxnId="{10964061-05CC-4779-9097-6F18D201BEC8}">
      <dgm:prSet/>
      <dgm:spPr/>
      <dgm:t>
        <a:bodyPr/>
        <a:lstStyle/>
        <a:p>
          <a:endParaRPr lang="es-CO"/>
        </a:p>
      </dgm:t>
    </dgm:pt>
    <dgm:pt modelId="{7DBDC64E-BC63-406C-B1F1-3136C3FCD66E}" type="sibTrans" cxnId="{10964061-05CC-4779-9097-6F18D201BEC8}">
      <dgm:prSet/>
      <dgm:spPr/>
      <dgm:t>
        <a:bodyPr/>
        <a:lstStyle/>
        <a:p>
          <a:endParaRPr lang="es-CO"/>
        </a:p>
      </dgm:t>
    </dgm:pt>
    <dgm:pt modelId="{1668CDC1-2E70-47A9-8A5A-8D611C6BCFB2}">
      <dgm:prSet phldrT="[Texto]"/>
      <dgm:spPr/>
      <dgm:t>
        <a:bodyPr/>
        <a:lstStyle/>
        <a:p>
          <a:r>
            <a:rPr lang="es-CO" dirty="0" smtClean="0"/>
            <a:t>Valores</a:t>
          </a:r>
          <a:endParaRPr lang="es-CO" dirty="0"/>
        </a:p>
      </dgm:t>
    </dgm:pt>
    <dgm:pt modelId="{23269FEF-44FC-4DED-AA6B-4ED20D33613C}" type="parTrans" cxnId="{46896EDE-04B6-4A3E-8B5B-EDC81B82DE18}">
      <dgm:prSet/>
      <dgm:spPr/>
      <dgm:t>
        <a:bodyPr/>
        <a:lstStyle/>
        <a:p>
          <a:endParaRPr lang="es-CO"/>
        </a:p>
      </dgm:t>
    </dgm:pt>
    <dgm:pt modelId="{5D3B62D5-E12A-42AB-BB22-A21E39C7B248}" type="sibTrans" cxnId="{46896EDE-04B6-4A3E-8B5B-EDC81B82DE18}">
      <dgm:prSet/>
      <dgm:spPr/>
      <dgm:t>
        <a:bodyPr/>
        <a:lstStyle/>
        <a:p>
          <a:endParaRPr lang="es-CO"/>
        </a:p>
      </dgm:t>
    </dgm:pt>
    <dgm:pt modelId="{DA7A18AA-D511-4F52-98A6-5DD909B88C32}">
      <dgm:prSet phldrT="[Texto]"/>
      <dgm:spPr/>
      <dgm:t>
        <a:bodyPr/>
        <a:lstStyle/>
        <a:p>
          <a:r>
            <a:rPr lang="es-CO" dirty="0" smtClean="0"/>
            <a:t>Principios</a:t>
          </a:r>
          <a:endParaRPr lang="es-CO" dirty="0"/>
        </a:p>
      </dgm:t>
    </dgm:pt>
    <dgm:pt modelId="{FCF0A2D2-0FCB-4538-B40A-01B720D9DA4A}" type="parTrans" cxnId="{4A1FF1D9-068B-4291-9B51-4603DFCAB9FF}">
      <dgm:prSet/>
      <dgm:spPr/>
      <dgm:t>
        <a:bodyPr/>
        <a:lstStyle/>
        <a:p>
          <a:endParaRPr lang="es-CO"/>
        </a:p>
      </dgm:t>
    </dgm:pt>
    <dgm:pt modelId="{52D54BA2-7DE3-4BB5-997E-2FB6EFE68134}" type="sibTrans" cxnId="{4A1FF1D9-068B-4291-9B51-4603DFCAB9FF}">
      <dgm:prSet/>
      <dgm:spPr/>
      <dgm:t>
        <a:bodyPr/>
        <a:lstStyle/>
        <a:p>
          <a:endParaRPr lang="es-CO"/>
        </a:p>
      </dgm:t>
    </dgm:pt>
    <dgm:pt modelId="{E33D4B4A-D57E-49E3-AEEE-316EE22845F4}">
      <dgm:prSet phldrT="[Texto]"/>
      <dgm:spPr/>
      <dgm:t>
        <a:bodyPr/>
        <a:lstStyle/>
        <a:p>
          <a:r>
            <a:rPr lang="es-CO" dirty="0" smtClean="0"/>
            <a:t>Relaciones Interpersonales</a:t>
          </a:r>
          <a:endParaRPr lang="es-CO" dirty="0"/>
        </a:p>
      </dgm:t>
    </dgm:pt>
    <dgm:pt modelId="{AF7B7CD7-50C8-4995-9A8B-59495F760EA5}" type="sibTrans" cxnId="{6C0FE3BF-6B8F-49FD-AB96-ED56606204C9}">
      <dgm:prSet/>
      <dgm:spPr/>
      <dgm:t>
        <a:bodyPr/>
        <a:lstStyle/>
        <a:p>
          <a:endParaRPr lang="es-CO"/>
        </a:p>
      </dgm:t>
    </dgm:pt>
    <dgm:pt modelId="{1AC6A614-7102-4DF1-8809-D44E664F799E}" type="parTrans" cxnId="{6C0FE3BF-6B8F-49FD-AB96-ED56606204C9}">
      <dgm:prSet/>
      <dgm:spPr/>
      <dgm:t>
        <a:bodyPr/>
        <a:lstStyle/>
        <a:p>
          <a:endParaRPr lang="es-CO"/>
        </a:p>
      </dgm:t>
    </dgm:pt>
    <dgm:pt modelId="{376B9002-943D-43D6-AAD0-80B76C3FB9DB}">
      <dgm:prSet phldrT="[Texto]"/>
      <dgm:spPr/>
      <dgm:t>
        <a:bodyPr/>
        <a:lstStyle/>
        <a:p>
          <a:r>
            <a:rPr lang="es-CO" dirty="0" smtClean="0"/>
            <a:t>Castigar</a:t>
          </a:r>
          <a:endParaRPr lang="es-CO" dirty="0"/>
        </a:p>
      </dgm:t>
    </dgm:pt>
    <dgm:pt modelId="{38AFE54D-6DA8-48A6-95A7-EE426106CB81}" type="parTrans" cxnId="{14414500-0909-4C6B-AF00-B03BDA534733}">
      <dgm:prSet/>
      <dgm:spPr/>
      <dgm:t>
        <a:bodyPr/>
        <a:lstStyle/>
        <a:p>
          <a:endParaRPr lang="es-CO"/>
        </a:p>
      </dgm:t>
    </dgm:pt>
    <dgm:pt modelId="{6FB5E595-DABD-4EEA-AF08-77819794D8CA}" type="sibTrans" cxnId="{14414500-0909-4C6B-AF00-B03BDA534733}">
      <dgm:prSet/>
      <dgm:spPr/>
      <dgm:t>
        <a:bodyPr/>
        <a:lstStyle/>
        <a:p>
          <a:endParaRPr lang="es-CO"/>
        </a:p>
      </dgm:t>
    </dgm:pt>
    <dgm:pt modelId="{8B4FF5D1-96C5-4152-87D0-B2C5C7DE13D4}">
      <dgm:prSet phldrT="[Texto]"/>
      <dgm:spPr/>
      <dgm:t>
        <a:bodyPr/>
        <a:lstStyle/>
        <a:p>
          <a:r>
            <a:rPr lang="es-CO" dirty="0" smtClean="0"/>
            <a:t>Juzgar</a:t>
          </a:r>
          <a:endParaRPr lang="es-CO" dirty="0"/>
        </a:p>
      </dgm:t>
    </dgm:pt>
    <dgm:pt modelId="{D97ABB94-38AB-4835-AD1E-55AEDF25CEE5}" type="parTrans" cxnId="{F65EAC02-5CE0-4B25-B07B-EB96A6114A66}">
      <dgm:prSet/>
      <dgm:spPr/>
      <dgm:t>
        <a:bodyPr/>
        <a:lstStyle/>
        <a:p>
          <a:endParaRPr lang="es-CO"/>
        </a:p>
      </dgm:t>
    </dgm:pt>
    <dgm:pt modelId="{3C2DBFB0-4257-4F5B-9BA1-D9672C2A0503}" type="sibTrans" cxnId="{F65EAC02-5CE0-4B25-B07B-EB96A6114A66}">
      <dgm:prSet/>
      <dgm:spPr/>
      <dgm:t>
        <a:bodyPr/>
        <a:lstStyle/>
        <a:p>
          <a:endParaRPr lang="es-CO"/>
        </a:p>
      </dgm:t>
    </dgm:pt>
    <dgm:pt modelId="{34B5CD8E-C478-460C-A143-46775EF00EF6}" type="pres">
      <dgm:prSet presAssocID="{FFDCCE7D-FC15-4D0E-8CE9-04536547016F}" presName="outerComposite" presStyleCnt="0">
        <dgm:presLayoutVars>
          <dgm:chMax val="2"/>
          <dgm:animLvl val="lvl"/>
          <dgm:resizeHandles val="exact"/>
        </dgm:presLayoutVars>
      </dgm:prSet>
      <dgm:spPr/>
      <dgm:t>
        <a:bodyPr/>
        <a:lstStyle/>
        <a:p>
          <a:endParaRPr lang="es-CO"/>
        </a:p>
      </dgm:t>
    </dgm:pt>
    <dgm:pt modelId="{2CC38F11-B4D2-4C7B-AF23-3866B995E81E}" type="pres">
      <dgm:prSet presAssocID="{FFDCCE7D-FC15-4D0E-8CE9-04536547016F}" presName="dummyMaxCanvas" presStyleCnt="0"/>
      <dgm:spPr/>
    </dgm:pt>
    <dgm:pt modelId="{88FC4064-BE37-43C2-81BF-FE4CC744CEF2}" type="pres">
      <dgm:prSet presAssocID="{FFDCCE7D-FC15-4D0E-8CE9-04536547016F}" presName="parentComposite" presStyleCnt="0"/>
      <dgm:spPr/>
    </dgm:pt>
    <dgm:pt modelId="{3122020C-90F8-40DA-A299-F7D319C69638}" type="pres">
      <dgm:prSet presAssocID="{FFDCCE7D-FC15-4D0E-8CE9-04536547016F}" presName="parent1" presStyleLbl="alignAccFollowNode1" presStyleIdx="0" presStyleCnt="4">
        <dgm:presLayoutVars>
          <dgm:chMax val="4"/>
        </dgm:presLayoutVars>
      </dgm:prSet>
      <dgm:spPr/>
      <dgm:t>
        <a:bodyPr/>
        <a:lstStyle/>
        <a:p>
          <a:endParaRPr lang="es-CO"/>
        </a:p>
      </dgm:t>
    </dgm:pt>
    <dgm:pt modelId="{F1E1E27C-1EF5-46A8-A151-4FF7B01DF2CB}" type="pres">
      <dgm:prSet presAssocID="{FFDCCE7D-FC15-4D0E-8CE9-04536547016F}" presName="parent2" presStyleLbl="alignAccFollowNode1" presStyleIdx="1" presStyleCnt="4" custScaleX="133419">
        <dgm:presLayoutVars>
          <dgm:chMax val="4"/>
        </dgm:presLayoutVars>
      </dgm:prSet>
      <dgm:spPr/>
      <dgm:t>
        <a:bodyPr/>
        <a:lstStyle/>
        <a:p>
          <a:endParaRPr lang="es-CO"/>
        </a:p>
      </dgm:t>
    </dgm:pt>
    <dgm:pt modelId="{793E0649-5C51-4BDB-AE25-7DFD6B0BC6FE}" type="pres">
      <dgm:prSet presAssocID="{FFDCCE7D-FC15-4D0E-8CE9-04536547016F}" presName="childrenComposite" presStyleCnt="0"/>
      <dgm:spPr/>
    </dgm:pt>
    <dgm:pt modelId="{3330D00D-CEA8-4F27-8C42-768ED1C5CE2F}" type="pres">
      <dgm:prSet presAssocID="{FFDCCE7D-FC15-4D0E-8CE9-04536547016F}" presName="dummyMaxCanvas_ChildArea" presStyleCnt="0"/>
      <dgm:spPr/>
    </dgm:pt>
    <dgm:pt modelId="{24AABDD4-C204-4046-9F2B-892854B4CAE5}" type="pres">
      <dgm:prSet presAssocID="{FFDCCE7D-FC15-4D0E-8CE9-04536547016F}" presName="fulcrum" presStyleLbl="alignAccFollowNode1" presStyleIdx="2" presStyleCnt="4"/>
      <dgm:spPr/>
    </dgm:pt>
    <dgm:pt modelId="{7197BD4A-14FC-489A-A44B-E9BFEACA016F}" type="pres">
      <dgm:prSet presAssocID="{FFDCCE7D-FC15-4D0E-8CE9-04536547016F}" presName="balance_43" presStyleLbl="alignAccFollowNode1" presStyleIdx="3" presStyleCnt="4">
        <dgm:presLayoutVars>
          <dgm:bulletEnabled val="1"/>
        </dgm:presLayoutVars>
      </dgm:prSet>
      <dgm:spPr/>
    </dgm:pt>
    <dgm:pt modelId="{F7F3DE38-BDD3-4D18-8B08-7AD5B9A9656B}" type="pres">
      <dgm:prSet presAssocID="{FFDCCE7D-FC15-4D0E-8CE9-04536547016F}" presName="left_43_1" presStyleLbl="node1" presStyleIdx="0" presStyleCnt="7">
        <dgm:presLayoutVars>
          <dgm:bulletEnabled val="1"/>
        </dgm:presLayoutVars>
      </dgm:prSet>
      <dgm:spPr/>
      <dgm:t>
        <a:bodyPr/>
        <a:lstStyle/>
        <a:p>
          <a:endParaRPr lang="es-CO"/>
        </a:p>
      </dgm:t>
    </dgm:pt>
    <dgm:pt modelId="{DC499576-1820-4306-B367-7BA4FC42ADDB}" type="pres">
      <dgm:prSet presAssocID="{FFDCCE7D-FC15-4D0E-8CE9-04536547016F}" presName="left_43_2" presStyleLbl="node1" presStyleIdx="1" presStyleCnt="7">
        <dgm:presLayoutVars>
          <dgm:bulletEnabled val="1"/>
        </dgm:presLayoutVars>
      </dgm:prSet>
      <dgm:spPr/>
      <dgm:t>
        <a:bodyPr/>
        <a:lstStyle/>
        <a:p>
          <a:endParaRPr lang="es-CO"/>
        </a:p>
      </dgm:t>
    </dgm:pt>
    <dgm:pt modelId="{45314667-247A-4971-A59B-83D26C2782C1}" type="pres">
      <dgm:prSet presAssocID="{FFDCCE7D-FC15-4D0E-8CE9-04536547016F}" presName="left_43_3" presStyleLbl="node1" presStyleIdx="2" presStyleCnt="7">
        <dgm:presLayoutVars>
          <dgm:bulletEnabled val="1"/>
        </dgm:presLayoutVars>
      </dgm:prSet>
      <dgm:spPr/>
      <dgm:t>
        <a:bodyPr/>
        <a:lstStyle/>
        <a:p>
          <a:endParaRPr lang="es-CO"/>
        </a:p>
      </dgm:t>
    </dgm:pt>
    <dgm:pt modelId="{C27829EE-FCC7-4DC6-BF0A-7AFB9C7C72DD}" type="pres">
      <dgm:prSet presAssocID="{FFDCCE7D-FC15-4D0E-8CE9-04536547016F}" presName="left_43_4" presStyleLbl="node1" presStyleIdx="3" presStyleCnt="7">
        <dgm:presLayoutVars>
          <dgm:bulletEnabled val="1"/>
        </dgm:presLayoutVars>
      </dgm:prSet>
      <dgm:spPr/>
      <dgm:t>
        <a:bodyPr/>
        <a:lstStyle/>
        <a:p>
          <a:endParaRPr lang="es-CO"/>
        </a:p>
      </dgm:t>
    </dgm:pt>
    <dgm:pt modelId="{6EE033E9-8AE9-4ECD-B852-ABA7379E0AC0}" type="pres">
      <dgm:prSet presAssocID="{FFDCCE7D-FC15-4D0E-8CE9-04536547016F}" presName="right_43_1" presStyleLbl="node1" presStyleIdx="4" presStyleCnt="7">
        <dgm:presLayoutVars>
          <dgm:bulletEnabled val="1"/>
        </dgm:presLayoutVars>
      </dgm:prSet>
      <dgm:spPr/>
      <dgm:t>
        <a:bodyPr/>
        <a:lstStyle/>
        <a:p>
          <a:endParaRPr lang="es-CO"/>
        </a:p>
      </dgm:t>
    </dgm:pt>
    <dgm:pt modelId="{10E61FC2-1CEC-419F-8F62-06AE0F1BDCAF}" type="pres">
      <dgm:prSet presAssocID="{FFDCCE7D-FC15-4D0E-8CE9-04536547016F}" presName="right_43_2" presStyleLbl="node1" presStyleIdx="5" presStyleCnt="7">
        <dgm:presLayoutVars>
          <dgm:bulletEnabled val="1"/>
        </dgm:presLayoutVars>
      </dgm:prSet>
      <dgm:spPr/>
      <dgm:t>
        <a:bodyPr/>
        <a:lstStyle/>
        <a:p>
          <a:endParaRPr lang="es-CO"/>
        </a:p>
      </dgm:t>
    </dgm:pt>
    <dgm:pt modelId="{E4352B94-8F86-4CAD-B015-41312593E355}" type="pres">
      <dgm:prSet presAssocID="{FFDCCE7D-FC15-4D0E-8CE9-04536547016F}" presName="right_43_3" presStyleLbl="node1" presStyleIdx="6" presStyleCnt="7">
        <dgm:presLayoutVars>
          <dgm:bulletEnabled val="1"/>
        </dgm:presLayoutVars>
      </dgm:prSet>
      <dgm:spPr/>
      <dgm:t>
        <a:bodyPr/>
        <a:lstStyle/>
        <a:p>
          <a:endParaRPr lang="es-CO"/>
        </a:p>
      </dgm:t>
    </dgm:pt>
  </dgm:ptLst>
  <dgm:cxnLst>
    <dgm:cxn modelId="{F65EAC02-5CE0-4B25-B07B-EB96A6114A66}" srcId="{10A82E0B-38E4-40C5-BCD8-B1D57FB7534D}" destId="{8B4FF5D1-96C5-4152-87D0-B2C5C7DE13D4}" srcOrd="3" destOrd="0" parTransId="{D97ABB94-38AB-4835-AD1E-55AEDF25CEE5}" sibTransId="{3C2DBFB0-4257-4F5B-9BA1-D9672C2A0503}"/>
    <dgm:cxn modelId="{E28D81AC-F17E-4FD2-88C7-5FB8D4EBA142}" type="presOf" srcId="{B090789A-6FE3-4A48-AD1F-5562DD1C58A8}" destId="{DC499576-1820-4306-B367-7BA4FC42ADDB}" srcOrd="0" destOrd="0" presId="urn:microsoft.com/office/officeart/2005/8/layout/balance1"/>
    <dgm:cxn modelId="{14414500-0909-4C6B-AF00-B03BDA534733}" srcId="{10A82E0B-38E4-40C5-BCD8-B1D57FB7534D}" destId="{376B9002-943D-43D6-AAD0-80B76C3FB9DB}" srcOrd="2" destOrd="0" parTransId="{38AFE54D-6DA8-48A6-95A7-EE426106CB81}" sibTransId="{6FB5E595-DABD-4EEA-AF08-77819794D8CA}"/>
    <dgm:cxn modelId="{C77C0A04-6866-4055-9E5F-865AA7681E95}" type="presOf" srcId="{DA7A18AA-D511-4F52-98A6-5DD909B88C32}" destId="{E4352B94-8F86-4CAD-B015-41312593E355}" srcOrd="0" destOrd="0" presId="urn:microsoft.com/office/officeart/2005/8/layout/balance1"/>
    <dgm:cxn modelId="{6C0FE3BF-6B8F-49FD-AB96-ED56606204C9}" srcId="{FFDCCE7D-FC15-4D0E-8CE9-04536547016F}" destId="{E33D4B4A-D57E-49E3-AEEE-316EE22845F4}" srcOrd="1" destOrd="0" parTransId="{1AC6A614-7102-4DF1-8809-D44E664F799E}" sibTransId="{AF7B7CD7-50C8-4995-9A8B-59495F760EA5}"/>
    <dgm:cxn modelId="{D2E4B66D-EAEC-4C50-8C89-FFD2A95010E3}" type="presOf" srcId="{10A82E0B-38E4-40C5-BCD8-B1D57FB7534D}" destId="{3122020C-90F8-40DA-A299-F7D319C69638}" srcOrd="0" destOrd="0" presId="urn:microsoft.com/office/officeart/2005/8/layout/balance1"/>
    <dgm:cxn modelId="{10964061-05CC-4779-9097-6F18D201BEC8}" srcId="{E33D4B4A-D57E-49E3-AEEE-316EE22845F4}" destId="{38A957F8-9D06-4738-B23A-8AFDD3AEAD21}" srcOrd="0" destOrd="0" parTransId="{26ED9389-6A14-4AE6-9717-3DF5FF246D99}" sibTransId="{7DBDC64E-BC63-406C-B1F1-3136C3FCD66E}"/>
    <dgm:cxn modelId="{763F128F-516B-4200-8462-52C6596B72A9}" type="presOf" srcId="{8B4FF5D1-96C5-4152-87D0-B2C5C7DE13D4}" destId="{C27829EE-FCC7-4DC6-BF0A-7AFB9C7C72DD}" srcOrd="0" destOrd="0" presId="urn:microsoft.com/office/officeart/2005/8/layout/balance1"/>
    <dgm:cxn modelId="{405A088F-2140-49C2-9DB4-B812D5A30644}" type="presOf" srcId="{FFDCCE7D-FC15-4D0E-8CE9-04536547016F}" destId="{34B5CD8E-C478-460C-A143-46775EF00EF6}" srcOrd="0" destOrd="0" presId="urn:microsoft.com/office/officeart/2005/8/layout/balance1"/>
    <dgm:cxn modelId="{F23F009A-D7BE-478B-BC33-C374821C06D7}" type="presOf" srcId="{376B9002-943D-43D6-AAD0-80B76C3FB9DB}" destId="{45314667-247A-4971-A59B-83D26C2782C1}" srcOrd="0" destOrd="0" presId="urn:microsoft.com/office/officeart/2005/8/layout/balance1"/>
    <dgm:cxn modelId="{B89A4FDA-7646-4CD5-9846-1530F8A2BE5E}" srcId="{10A82E0B-38E4-40C5-BCD8-B1D57FB7534D}" destId="{B090789A-6FE3-4A48-AD1F-5562DD1C58A8}" srcOrd="1" destOrd="0" parTransId="{43CD07B9-F4EA-4F54-8C47-2C2DEE33DC36}" sibTransId="{46F2F180-CF7D-41CB-9DBB-7AF26A271A41}"/>
    <dgm:cxn modelId="{46896EDE-04B6-4A3E-8B5B-EDC81B82DE18}" srcId="{E33D4B4A-D57E-49E3-AEEE-316EE22845F4}" destId="{1668CDC1-2E70-47A9-8A5A-8D611C6BCFB2}" srcOrd="1" destOrd="0" parTransId="{23269FEF-44FC-4DED-AA6B-4ED20D33613C}" sibTransId="{5D3B62D5-E12A-42AB-BB22-A21E39C7B248}"/>
    <dgm:cxn modelId="{F862A366-6430-4C8D-90C7-D46FB2CBBF05}" srcId="{FFDCCE7D-FC15-4D0E-8CE9-04536547016F}" destId="{10A82E0B-38E4-40C5-BCD8-B1D57FB7534D}" srcOrd="0" destOrd="0" parTransId="{4F2E48D0-DB1A-4DCF-BA61-6572F313AB00}" sibTransId="{07D0C5F7-AA07-4419-8825-01D34ED0A3BF}"/>
    <dgm:cxn modelId="{7059A0FA-B89E-4C79-A8CF-5A6E092361A0}" type="presOf" srcId="{F19454FF-0EF8-4E15-A11F-64EF942AFAAE}" destId="{F7F3DE38-BDD3-4D18-8B08-7AD5B9A9656B}" srcOrd="0" destOrd="0" presId="urn:microsoft.com/office/officeart/2005/8/layout/balance1"/>
    <dgm:cxn modelId="{FB5A2D62-CF7D-4743-B59F-DB3B23CC6E0F}" type="presOf" srcId="{38A957F8-9D06-4738-B23A-8AFDD3AEAD21}" destId="{6EE033E9-8AE9-4ECD-B852-ABA7379E0AC0}" srcOrd="0" destOrd="0" presId="urn:microsoft.com/office/officeart/2005/8/layout/balance1"/>
    <dgm:cxn modelId="{1F586406-3F5A-4EA7-A219-5DFECDB33604}" srcId="{10A82E0B-38E4-40C5-BCD8-B1D57FB7534D}" destId="{F19454FF-0EF8-4E15-A11F-64EF942AFAAE}" srcOrd="0" destOrd="0" parTransId="{D6B78120-68EB-4641-AB83-54B335E5DC77}" sibTransId="{9FE9C3BB-D977-4F59-B708-1600EE8836CD}"/>
    <dgm:cxn modelId="{73674076-2BF3-405E-B54A-E32B967BF97B}" type="presOf" srcId="{1668CDC1-2E70-47A9-8A5A-8D611C6BCFB2}" destId="{10E61FC2-1CEC-419F-8F62-06AE0F1BDCAF}" srcOrd="0" destOrd="0" presId="urn:microsoft.com/office/officeart/2005/8/layout/balance1"/>
    <dgm:cxn modelId="{4A1FF1D9-068B-4291-9B51-4603DFCAB9FF}" srcId="{E33D4B4A-D57E-49E3-AEEE-316EE22845F4}" destId="{DA7A18AA-D511-4F52-98A6-5DD909B88C32}" srcOrd="2" destOrd="0" parTransId="{FCF0A2D2-0FCB-4538-B40A-01B720D9DA4A}" sibTransId="{52D54BA2-7DE3-4BB5-997E-2FB6EFE68134}"/>
    <dgm:cxn modelId="{5E20C297-943E-43AF-8EFC-F8EA448FC366}" type="presOf" srcId="{E33D4B4A-D57E-49E3-AEEE-316EE22845F4}" destId="{F1E1E27C-1EF5-46A8-A151-4FF7B01DF2CB}" srcOrd="0" destOrd="0" presId="urn:microsoft.com/office/officeart/2005/8/layout/balance1"/>
    <dgm:cxn modelId="{4482400A-79FD-4321-9CCD-B5CC71FDD683}" type="presParOf" srcId="{34B5CD8E-C478-460C-A143-46775EF00EF6}" destId="{2CC38F11-B4D2-4C7B-AF23-3866B995E81E}" srcOrd="0" destOrd="0" presId="urn:microsoft.com/office/officeart/2005/8/layout/balance1"/>
    <dgm:cxn modelId="{832609B0-9AA1-4F3C-A777-6FF7607A81DA}" type="presParOf" srcId="{34B5CD8E-C478-460C-A143-46775EF00EF6}" destId="{88FC4064-BE37-43C2-81BF-FE4CC744CEF2}" srcOrd="1" destOrd="0" presId="urn:microsoft.com/office/officeart/2005/8/layout/balance1"/>
    <dgm:cxn modelId="{DD32739B-9624-411E-ABC4-80D6F9DBB27B}" type="presParOf" srcId="{88FC4064-BE37-43C2-81BF-FE4CC744CEF2}" destId="{3122020C-90F8-40DA-A299-F7D319C69638}" srcOrd="0" destOrd="0" presId="urn:microsoft.com/office/officeart/2005/8/layout/balance1"/>
    <dgm:cxn modelId="{511A32F3-C90C-4B8B-9183-9F4C8787812F}" type="presParOf" srcId="{88FC4064-BE37-43C2-81BF-FE4CC744CEF2}" destId="{F1E1E27C-1EF5-46A8-A151-4FF7B01DF2CB}" srcOrd="1" destOrd="0" presId="urn:microsoft.com/office/officeart/2005/8/layout/balance1"/>
    <dgm:cxn modelId="{3DAB2DEA-F997-4F99-99B5-2FCE7C2C047A}" type="presParOf" srcId="{34B5CD8E-C478-460C-A143-46775EF00EF6}" destId="{793E0649-5C51-4BDB-AE25-7DFD6B0BC6FE}" srcOrd="2" destOrd="0" presId="urn:microsoft.com/office/officeart/2005/8/layout/balance1"/>
    <dgm:cxn modelId="{83B1246D-3836-4413-B56D-AF9F0351E43B}" type="presParOf" srcId="{793E0649-5C51-4BDB-AE25-7DFD6B0BC6FE}" destId="{3330D00D-CEA8-4F27-8C42-768ED1C5CE2F}" srcOrd="0" destOrd="0" presId="urn:microsoft.com/office/officeart/2005/8/layout/balance1"/>
    <dgm:cxn modelId="{1137B952-CEBD-466C-BEF0-5A9EC0EBB0E5}" type="presParOf" srcId="{793E0649-5C51-4BDB-AE25-7DFD6B0BC6FE}" destId="{24AABDD4-C204-4046-9F2B-892854B4CAE5}" srcOrd="1" destOrd="0" presId="urn:microsoft.com/office/officeart/2005/8/layout/balance1"/>
    <dgm:cxn modelId="{F4344A92-4ECB-4987-8821-5B1AF29C98E6}" type="presParOf" srcId="{793E0649-5C51-4BDB-AE25-7DFD6B0BC6FE}" destId="{7197BD4A-14FC-489A-A44B-E9BFEACA016F}" srcOrd="2" destOrd="0" presId="urn:microsoft.com/office/officeart/2005/8/layout/balance1"/>
    <dgm:cxn modelId="{1B76B016-AF74-4885-A278-FAF0E64AF392}" type="presParOf" srcId="{793E0649-5C51-4BDB-AE25-7DFD6B0BC6FE}" destId="{F7F3DE38-BDD3-4D18-8B08-7AD5B9A9656B}" srcOrd="3" destOrd="0" presId="urn:microsoft.com/office/officeart/2005/8/layout/balance1"/>
    <dgm:cxn modelId="{2327D371-4695-44F1-9477-68F378CD7099}" type="presParOf" srcId="{793E0649-5C51-4BDB-AE25-7DFD6B0BC6FE}" destId="{DC499576-1820-4306-B367-7BA4FC42ADDB}" srcOrd="4" destOrd="0" presId="urn:microsoft.com/office/officeart/2005/8/layout/balance1"/>
    <dgm:cxn modelId="{E9FC5ADB-5EC8-4757-B21B-DA9D4C2EF54E}" type="presParOf" srcId="{793E0649-5C51-4BDB-AE25-7DFD6B0BC6FE}" destId="{45314667-247A-4971-A59B-83D26C2782C1}" srcOrd="5" destOrd="0" presId="urn:microsoft.com/office/officeart/2005/8/layout/balance1"/>
    <dgm:cxn modelId="{80A1C4DF-02F6-484E-A590-AF112E300E98}" type="presParOf" srcId="{793E0649-5C51-4BDB-AE25-7DFD6B0BC6FE}" destId="{C27829EE-FCC7-4DC6-BF0A-7AFB9C7C72DD}" srcOrd="6" destOrd="0" presId="urn:microsoft.com/office/officeart/2005/8/layout/balance1"/>
    <dgm:cxn modelId="{89D25E58-D3E5-4FA5-ACF0-9468C552FCB6}" type="presParOf" srcId="{793E0649-5C51-4BDB-AE25-7DFD6B0BC6FE}" destId="{6EE033E9-8AE9-4ECD-B852-ABA7379E0AC0}" srcOrd="7" destOrd="0" presId="urn:microsoft.com/office/officeart/2005/8/layout/balance1"/>
    <dgm:cxn modelId="{0EA88318-5DF8-4265-B5A8-A31AFEBADB4F}" type="presParOf" srcId="{793E0649-5C51-4BDB-AE25-7DFD6B0BC6FE}" destId="{10E61FC2-1CEC-419F-8F62-06AE0F1BDCAF}" srcOrd="8" destOrd="0" presId="urn:microsoft.com/office/officeart/2005/8/layout/balance1"/>
    <dgm:cxn modelId="{2D188AF7-C3AC-4D6C-A48B-1C19D188704F}" type="presParOf" srcId="{793E0649-5C51-4BDB-AE25-7DFD6B0BC6FE}" destId="{E4352B94-8F86-4CAD-B015-41312593E355}"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A7D2A8-D1DF-4398-8909-693CB4C7D5F3}"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es-ES_tradnl"/>
        </a:p>
      </dgm:t>
    </dgm:pt>
    <dgm:pt modelId="{0BAA48B0-190F-4AA5-AD99-F5B3725DCD2C}">
      <dgm:prSet phldrT="[Texto]"/>
      <dgm:spPr/>
      <dgm:t>
        <a:bodyPr/>
        <a:lstStyle/>
        <a:p>
          <a:r>
            <a:rPr lang="es-ES_tradnl" dirty="0" smtClean="0"/>
            <a:t>FACTORES</a:t>
          </a:r>
          <a:endParaRPr lang="es-ES_tradnl" dirty="0"/>
        </a:p>
      </dgm:t>
    </dgm:pt>
    <dgm:pt modelId="{3984EC2D-6ACC-4210-85BD-993030D53EB5}" type="parTrans" cxnId="{D02B7DDB-4D04-49D8-9564-B0B981B529EB}">
      <dgm:prSet/>
      <dgm:spPr/>
      <dgm:t>
        <a:bodyPr/>
        <a:lstStyle/>
        <a:p>
          <a:endParaRPr lang="es-ES_tradnl"/>
        </a:p>
      </dgm:t>
    </dgm:pt>
    <dgm:pt modelId="{E28A203C-4EE3-4B14-A258-584F3F22DC0D}" type="sibTrans" cxnId="{D02B7DDB-4D04-49D8-9564-B0B981B529EB}">
      <dgm:prSet/>
      <dgm:spPr/>
      <dgm:t>
        <a:bodyPr/>
        <a:lstStyle/>
        <a:p>
          <a:endParaRPr lang="es-ES_tradnl"/>
        </a:p>
      </dgm:t>
    </dgm:pt>
    <dgm:pt modelId="{7D4B1AFE-8769-40D7-8803-FBC01202DDA6}">
      <dgm:prSet phldrT="[Texto]" custT="1"/>
      <dgm:spPr>
        <a:solidFill>
          <a:schemeClr val="accent4">
            <a:lumMod val="60000"/>
            <a:lumOff val="40000"/>
          </a:schemeClr>
        </a:solidFill>
      </dgm:spPr>
      <dgm:t>
        <a:bodyPr/>
        <a:lstStyle/>
        <a:p>
          <a:r>
            <a:rPr lang="es-ES_tradnl" sz="1400" dirty="0" smtClean="0"/>
            <a:t>Credos</a:t>
          </a:r>
          <a:endParaRPr lang="es-ES_tradnl" sz="1000" dirty="0"/>
        </a:p>
      </dgm:t>
    </dgm:pt>
    <dgm:pt modelId="{CA89449E-F6EE-46E7-B38A-09A79C458F51}" type="parTrans" cxnId="{5A7D0403-F17F-4627-9547-53DE73CA99AF}">
      <dgm:prSet/>
      <dgm:spPr/>
      <dgm:t>
        <a:bodyPr/>
        <a:lstStyle/>
        <a:p>
          <a:endParaRPr lang="es-ES_tradnl"/>
        </a:p>
      </dgm:t>
    </dgm:pt>
    <dgm:pt modelId="{AECAE781-7141-44B7-ACF9-7A8BBA125F31}" type="sibTrans" cxnId="{5A7D0403-F17F-4627-9547-53DE73CA99AF}">
      <dgm:prSet/>
      <dgm:spPr>
        <a:solidFill>
          <a:schemeClr val="accent4">
            <a:lumMod val="60000"/>
            <a:lumOff val="40000"/>
          </a:schemeClr>
        </a:solidFill>
      </dgm:spPr>
      <dgm:t>
        <a:bodyPr/>
        <a:lstStyle/>
        <a:p>
          <a:endParaRPr lang="es-ES_tradnl"/>
        </a:p>
      </dgm:t>
    </dgm:pt>
    <dgm:pt modelId="{CD571B54-1972-4C84-9D8A-8A08247009C6}">
      <dgm:prSet phldrT="[Texto]" custT="1"/>
      <dgm:spPr/>
      <dgm:t>
        <a:bodyPr/>
        <a:lstStyle/>
        <a:p>
          <a:r>
            <a:rPr lang="es-ES_tradnl" sz="1400" dirty="0" smtClean="0"/>
            <a:t>Situación Económica </a:t>
          </a:r>
          <a:endParaRPr lang="es-ES_tradnl" sz="1400" dirty="0"/>
        </a:p>
      </dgm:t>
    </dgm:pt>
    <dgm:pt modelId="{29523821-733B-4E9E-B6ED-89AB5BC4DFC4}" type="parTrans" cxnId="{E36CCCBB-FA10-4589-BAD2-3E00773F0305}">
      <dgm:prSet/>
      <dgm:spPr/>
      <dgm:t>
        <a:bodyPr/>
        <a:lstStyle/>
        <a:p>
          <a:endParaRPr lang="es-ES_tradnl"/>
        </a:p>
      </dgm:t>
    </dgm:pt>
    <dgm:pt modelId="{1E5F9D96-0DE8-4096-AB68-6B56E6D4997B}" type="sibTrans" cxnId="{E36CCCBB-FA10-4589-BAD2-3E00773F0305}">
      <dgm:prSet/>
      <dgm:spPr/>
      <dgm:t>
        <a:bodyPr/>
        <a:lstStyle/>
        <a:p>
          <a:endParaRPr lang="es-ES_tradnl"/>
        </a:p>
      </dgm:t>
    </dgm:pt>
    <dgm:pt modelId="{26D62B68-17CF-42E0-B7EA-7D79ECBEDE58}">
      <dgm:prSet phldrT="[Texto]" custT="1"/>
      <dgm:spPr/>
      <dgm:t>
        <a:bodyPr/>
        <a:lstStyle/>
        <a:p>
          <a:r>
            <a:rPr lang="es-ES_tradnl" sz="1400" dirty="0" smtClean="0"/>
            <a:t>Rasgos raciales</a:t>
          </a:r>
          <a:endParaRPr lang="es-ES_tradnl" sz="1400" dirty="0"/>
        </a:p>
      </dgm:t>
    </dgm:pt>
    <dgm:pt modelId="{FF69FD7D-7C1A-4D0D-9A05-A004B62E946E}" type="parTrans" cxnId="{12299674-DD1A-4348-8648-6628742168A3}">
      <dgm:prSet/>
      <dgm:spPr/>
      <dgm:t>
        <a:bodyPr/>
        <a:lstStyle/>
        <a:p>
          <a:endParaRPr lang="es-ES_tradnl"/>
        </a:p>
      </dgm:t>
    </dgm:pt>
    <dgm:pt modelId="{7156CE26-EA3B-42F3-8489-A76DEC4FA127}" type="sibTrans" cxnId="{12299674-DD1A-4348-8648-6628742168A3}">
      <dgm:prSet/>
      <dgm:spPr/>
      <dgm:t>
        <a:bodyPr/>
        <a:lstStyle/>
        <a:p>
          <a:endParaRPr lang="es-ES_tradnl"/>
        </a:p>
      </dgm:t>
    </dgm:pt>
    <dgm:pt modelId="{A0E8EA27-F282-4926-B9A7-2438271A4ABA}">
      <dgm:prSet phldrT="[Texto]" custT="1"/>
      <dgm:spPr/>
      <dgm:t>
        <a:bodyPr/>
        <a:lstStyle/>
        <a:p>
          <a:r>
            <a:rPr lang="es-ES_tradnl" sz="1050" dirty="0" smtClean="0"/>
            <a:t>Características  del contexto</a:t>
          </a:r>
          <a:endParaRPr lang="es-ES_tradnl" sz="1050" dirty="0"/>
        </a:p>
      </dgm:t>
    </dgm:pt>
    <dgm:pt modelId="{611FB609-3EB6-4D17-8C30-B5F1FA0DAA02}" type="parTrans" cxnId="{07FE68C1-9650-4773-B0D0-CAE657AB5BDC}">
      <dgm:prSet/>
      <dgm:spPr/>
      <dgm:t>
        <a:bodyPr/>
        <a:lstStyle/>
        <a:p>
          <a:endParaRPr lang="es-ES_tradnl"/>
        </a:p>
      </dgm:t>
    </dgm:pt>
    <dgm:pt modelId="{C6BB3CDB-FFB7-4E81-9155-AA9B3DA16B7C}" type="sibTrans" cxnId="{07FE68C1-9650-4773-B0D0-CAE657AB5BDC}">
      <dgm:prSet/>
      <dgm:spPr/>
      <dgm:t>
        <a:bodyPr/>
        <a:lstStyle/>
        <a:p>
          <a:endParaRPr lang="es-ES_tradnl"/>
        </a:p>
      </dgm:t>
    </dgm:pt>
    <dgm:pt modelId="{D75F31C6-E6C4-4956-8F8A-B4168AD226ED}">
      <dgm:prSet phldrT="[Texto]" custT="1"/>
      <dgm:spPr/>
      <dgm:t>
        <a:bodyPr/>
        <a:lstStyle/>
        <a:p>
          <a:r>
            <a:rPr lang="es-ES_tradnl" sz="1400" dirty="0" smtClean="0"/>
            <a:t>Lenguaje despectivo</a:t>
          </a:r>
        </a:p>
      </dgm:t>
    </dgm:pt>
    <dgm:pt modelId="{5867D77C-C664-447B-B8DC-6246E9400F59}" type="parTrans" cxnId="{A2067ECA-48B4-42E5-921F-E83E2EA14980}">
      <dgm:prSet/>
      <dgm:spPr/>
      <dgm:t>
        <a:bodyPr/>
        <a:lstStyle/>
        <a:p>
          <a:endParaRPr lang="es-ES_tradnl"/>
        </a:p>
      </dgm:t>
    </dgm:pt>
    <dgm:pt modelId="{F6E24DDC-E720-443D-BD7E-58DC46A6D991}" type="sibTrans" cxnId="{A2067ECA-48B4-42E5-921F-E83E2EA14980}">
      <dgm:prSet/>
      <dgm:spPr/>
      <dgm:t>
        <a:bodyPr/>
        <a:lstStyle/>
        <a:p>
          <a:endParaRPr lang="es-ES_tradnl"/>
        </a:p>
      </dgm:t>
    </dgm:pt>
    <dgm:pt modelId="{CB39CFD6-013B-4502-B818-B62C395BFED5}">
      <dgm:prSet phldrT="[Texto]" custT="1"/>
      <dgm:spPr>
        <a:solidFill>
          <a:srgbClr val="FF5050"/>
        </a:solidFill>
      </dgm:spPr>
      <dgm:t>
        <a:bodyPr/>
        <a:lstStyle/>
        <a:p>
          <a:r>
            <a:rPr lang="es-ES_tradnl" sz="1400" dirty="0" smtClean="0"/>
            <a:t>Dominio de género </a:t>
          </a:r>
        </a:p>
      </dgm:t>
    </dgm:pt>
    <dgm:pt modelId="{AD251FCF-2F4B-409D-8A8E-D3CDD6E60DC5}" type="parTrans" cxnId="{0D1B15A0-99C7-466B-BC3B-1813E4E85A6F}">
      <dgm:prSet/>
      <dgm:spPr/>
      <dgm:t>
        <a:bodyPr/>
        <a:lstStyle/>
        <a:p>
          <a:endParaRPr lang="es-ES_tradnl"/>
        </a:p>
      </dgm:t>
    </dgm:pt>
    <dgm:pt modelId="{2C0329B9-0A5B-411F-984B-FCE7DED2E803}" type="sibTrans" cxnId="{0D1B15A0-99C7-466B-BC3B-1813E4E85A6F}">
      <dgm:prSet/>
      <dgm:spPr>
        <a:solidFill>
          <a:srgbClr val="FF5050"/>
        </a:solidFill>
      </dgm:spPr>
      <dgm:t>
        <a:bodyPr/>
        <a:lstStyle/>
        <a:p>
          <a:endParaRPr lang="es-ES_tradnl"/>
        </a:p>
      </dgm:t>
    </dgm:pt>
    <dgm:pt modelId="{991D5D21-983E-4CC9-9E96-EC2E5277167A}" type="pres">
      <dgm:prSet presAssocID="{16A7D2A8-D1DF-4398-8909-693CB4C7D5F3}" presName="Name0" presStyleCnt="0">
        <dgm:presLayoutVars>
          <dgm:chMax val="1"/>
          <dgm:dir/>
          <dgm:animLvl val="ctr"/>
          <dgm:resizeHandles val="exact"/>
        </dgm:presLayoutVars>
      </dgm:prSet>
      <dgm:spPr/>
      <dgm:t>
        <a:bodyPr/>
        <a:lstStyle/>
        <a:p>
          <a:endParaRPr lang="es-ES_tradnl"/>
        </a:p>
      </dgm:t>
    </dgm:pt>
    <dgm:pt modelId="{6DEE735C-7402-46C5-BD5F-C2CED875EEC3}" type="pres">
      <dgm:prSet presAssocID="{0BAA48B0-190F-4AA5-AD99-F5B3725DCD2C}" presName="centerShape" presStyleLbl="node0" presStyleIdx="0" presStyleCnt="1"/>
      <dgm:spPr/>
      <dgm:t>
        <a:bodyPr/>
        <a:lstStyle/>
        <a:p>
          <a:endParaRPr lang="es-ES_tradnl"/>
        </a:p>
      </dgm:t>
    </dgm:pt>
    <dgm:pt modelId="{FBD7EC3D-269F-455B-8463-DA764F378BB0}" type="pres">
      <dgm:prSet presAssocID="{CA89449E-F6EE-46E7-B38A-09A79C458F51}" presName="parTrans" presStyleLbl="sibTrans2D1" presStyleIdx="0" presStyleCnt="6"/>
      <dgm:spPr/>
      <dgm:t>
        <a:bodyPr/>
        <a:lstStyle/>
        <a:p>
          <a:endParaRPr lang="es-ES_tradnl"/>
        </a:p>
      </dgm:t>
    </dgm:pt>
    <dgm:pt modelId="{A72E28E1-F643-442E-B7E6-63A4C563B704}" type="pres">
      <dgm:prSet presAssocID="{CA89449E-F6EE-46E7-B38A-09A79C458F51}" presName="connectorText" presStyleLbl="sibTrans2D1" presStyleIdx="0" presStyleCnt="6"/>
      <dgm:spPr/>
      <dgm:t>
        <a:bodyPr/>
        <a:lstStyle/>
        <a:p>
          <a:endParaRPr lang="es-ES_tradnl"/>
        </a:p>
      </dgm:t>
    </dgm:pt>
    <dgm:pt modelId="{77D784A1-53BD-40AE-A561-D0DFFDC02C24}" type="pres">
      <dgm:prSet presAssocID="{7D4B1AFE-8769-40D7-8803-FBC01202DDA6}" presName="node" presStyleLbl="node1" presStyleIdx="0" presStyleCnt="6">
        <dgm:presLayoutVars>
          <dgm:bulletEnabled val="1"/>
        </dgm:presLayoutVars>
      </dgm:prSet>
      <dgm:spPr/>
      <dgm:t>
        <a:bodyPr/>
        <a:lstStyle/>
        <a:p>
          <a:endParaRPr lang="es-ES_tradnl"/>
        </a:p>
      </dgm:t>
    </dgm:pt>
    <dgm:pt modelId="{8F0F0F84-6E2A-437C-8ABE-645D8D1D1507}" type="pres">
      <dgm:prSet presAssocID="{29523821-733B-4E9E-B6ED-89AB5BC4DFC4}" presName="parTrans" presStyleLbl="sibTrans2D1" presStyleIdx="1" presStyleCnt="6"/>
      <dgm:spPr/>
      <dgm:t>
        <a:bodyPr/>
        <a:lstStyle/>
        <a:p>
          <a:endParaRPr lang="es-ES_tradnl"/>
        </a:p>
      </dgm:t>
    </dgm:pt>
    <dgm:pt modelId="{48618086-91FB-4DD7-AC95-D786E0B7B895}" type="pres">
      <dgm:prSet presAssocID="{29523821-733B-4E9E-B6ED-89AB5BC4DFC4}" presName="connectorText" presStyleLbl="sibTrans2D1" presStyleIdx="1" presStyleCnt="6"/>
      <dgm:spPr/>
      <dgm:t>
        <a:bodyPr/>
        <a:lstStyle/>
        <a:p>
          <a:endParaRPr lang="es-ES_tradnl"/>
        </a:p>
      </dgm:t>
    </dgm:pt>
    <dgm:pt modelId="{4042158A-2CA0-412A-9A65-80E196C3B4AE}" type="pres">
      <dgm:prSet presAssocID="{CD571B54-1972-4C84-9D8A-8A08247009C6}" presName="node" presStyleLbl="node1" presStyleIdx="1" presStyleCnt="6">
        <dgm:presLayoutVars>
          <dgm:bulletEnabled val="1"/>
        </dgm:presLayoutVars>
      </dgm:prSet>
      <dgm:spPr/>
      <dgm:t>
        <a:bodyPr/>
        <a:lstStyle/>
        <a:p>
          <a:endParaRPr lang="es-ES_tradnl"/>
        </a:p>
      </dgm:t>
    </dgm:pt>
    <dgm:pt modelId="{5EE75AE3-08D3-4DA8-835C-3E4A1A54455B}" type="pres">
      <dgm:prSet presAssocID="{FF69FD7D-7C1A-4D0D-9A05-A004B62E946E}" presName="parTrans" presStyleLbl="sibTrans2D1" presStyleIdx="2" presStyleCnt="6"/>
      <dgm:spPr/>
      <dgm:t>
        <a:bodyPr/>
        <a:lstStyle/>
        <a:p>
          <a:endParaRPr lang="es-ES_tradnl"/>
        </a:p>
      </dgm:t>
    </dgm:pt>
    <dgm:pt modelId="{8BBEAFD7-6EB2-4E4E-9063-7645AE3142E8}" type="pres">
      <dgm:prSet presAssocID="{FF69FD7D-7C1A-4D0D-9A05-A004B62E946E}" presName="connectorText" presStyleLbl="sibTrans2D1" presStyleIdx="2" presStyleCnt="6"/>
      <dgm:spPr/>
      <dgm:t>
        <a:bodyPr/>
        <a:lstStyle/>
        <a:p>
          <a:endParaRPr lang="es-ES_tradnl"/>
        </a:p>
      </dgm:t>
    </dgm:pt>
    <dgm:pt modelId="{7A45DD7C-EBBF-49F1-9066-FA4706B2302A}" type="pres">
      <dgm:prSet presAssocID="{26D62B68-17CF-42E0-B7EA-7D79ECBEDE58}" presName="node" presStyleLbl="node1" presStyleIdx="2" presStyleCnt="6">
        <dgm:presLayoutVars>
          <dgm:bulletEnabled val="1"/>
        </dgm:presLayoutVars>
      </dgm:prSet>
      <dgm:spPr/>
      <dgm:t>
        <a:bodyPr/>
        <a:lstStyle/>
        <a:p>
          <a:endParaRPr lang="es-ES_tradnl"/>
        </a:p>
      </dgm:t>
    </dgm:pt>
    <dgm:pt modelId="{4D74D81E-6072-497A-9FFB-B081D8FE2F88}" type="pres">
      <dgm:prSet presAssocID="{611FB609-3EB6-4D17-8C30-B5F1FA0DAA02}" presName="parTrans" presStyleLbl="sibTrans2D1" presStyleIdx="3" presStyleCnt="6"/>
      <dgm:spPr/>
      <dgm:t>
        <a:bodyPr/>
        <a:lstStyle/>
        <a:p>
          <a:endParaRPr lang="es-ES_tradnl"/>
        </a:p>
      </dgm:t>
    </dgm:pt>
    <dgm:pt modelId="{E70C2D87-E80A-40E7-910D-C25F7B219398}" type="pres">
      <dgm:prSet presAssocID="{611FB609-3EB6-4D17-8C30-B5F1FA0DAA02}" presName="connectorText" presStyleLbl="sibTrans2D1" presStyleIdx="3" presStyleCnt="6"/>
      <dgm:spPr/>
      <dgm:t>
        <a:bodyPr/>
        <a:lstStyle/>
        <a:p>
          <a:endParaRPr lang="es-ES_tradnl"/>
        </a:p>
      </dgm:t>
    </dgm:pt>
    <dgm:pt modelId="{E91DE784-9AFB-4005-8DC1-4086D034D4CB}" type="pres">
      <dgm:prSet presAssocID="{A0E8EA27-F282-4926-B9A7-2438271A4ABA}" presName="node" presStyleLbl="node1" presStyleIdx="3" presStyleCnt="6">
        <dgm:presLayoutVars>
          <dgm:bulletEnabled val="1"/>
        </dgm:presLayoutVars>
      </dgm:prSet>
      <dgm:spPr/>
      <dgm:t>
        <a:bodyPr/>
        <a:lstStyle/>
        <a:p>
          <a:endParaRPr lang="es-ES_tradnl"/>
        </a:p>
      </dgm:t>
    </dgm:pt>
    <dgm:pt modelId="{76015804-34A6-4899-8A26-E7F13D0D1659}" type="pres">
      <dgm:prSet presAssocID="{5867D77C-C664-447B-B8DC-6246E9400F59}" presName="parTrans" presStyleLbl="sibTrans2D1" presStyleIdx="4" presStyleCnt="6"/>
      <dgm:spPr/>
      <dgm:t>
        <a:bodyPr/>
        <a:lstStyle/>
        <a:p>
          <a:endParaRPr lang="es-ES_tradnl"/>
        </a:p>
      </dgm:t>
    </dgm:pt>
    <dgm:pt modelId="{C042A302-86FC-454D-BB3B-FF7D6E5DB00F}" type="pres">
      <dgm:prSet presAssocID="{5867D77C-C664-447B-B8DC-6246E9400F59}" presName="connectorText" presStyleLbl="sibTrans2D1" presStyleIdx="4" presStyleCnt="6"/>
      <dgm:spPr/>
      <dgm:t>
        <a:bodyPr/>
        <a:lstStyle/>
        <a:p>
          <a:endParaRPr lang="es-ES_tradnl"/>
        </a:p>
      </dgm:t>
    </dgm:pt>
    <dgm:pt modelId="{8DA4B7F0-7E41-412A-B113-BB647947710F}" type="pres">
      <dgm:prSet presAssocID="{D75F31C6-E6C4-4956-8F8A-B4168AD226ED}" presName="node" presStyleLbl="node1" presStyleIdx="4" presStyleCnt="6">
        <dgm:presLayoutVars>
          <dgm:bulletEnabled val="1"/>
        </dgm:presLayoutVars>
      </dgm:prSet>
      <dgm:spPr/>
      <dgm:t>
        <a:bodyPr/>
        <a:lstStyle/>
        <a:p>
          <a:endParaRPr lang="es-ES_tradnl"/>
        </a:p>
      </dgm:t>
    </dgm:pt>
    <dgm:pt modelId="{BCADA4EF-F664-4817-B28C-C6F785761F58}" type="pres">
      <dgm:prSet presAssocID="{AD251FCF-2F4B-409D-8A8E-D3CDD6E60DC5}" presName="parTrans" presStyleLbl="sibTrans2D1" presStyleIdx="5" presStyleCnt="6"/>
      <dgm:spPr/>
      <dgm:t>
        <a:bodyPr/>
        <a:lstStyle/>
        <a:p>
          <a:endParaRPr lang="es-ES_tradnl"/>
        </a:p>
      </dgm:t>
    </dgm:pt>
    <dgm:pt modelId="{59930942-BA56-4E70-AB93-E0D54F573B3E}" type="pres">
      <dgm:prSet presAssocID="{AD251FCF-2F4B-409D-8A8E-D3CDD6E60DC5}" presName="connectorText" presStyleLbl="sibTrans2D1" presStyleIdx="5" presStyleCnt="6"/>
      <dgm:spPr/>
      <dgm:t>
        <a:bodyPr/>
        <a:lstStyle/>
        <a:p>
          <a:endParaRPr lang="es-ES_tradnl"/>
        </a:p>
      </dgm:t>
    </dgm:pt>
    <dgm:pt modelId="{4F841578-9EED-42DC-9824-30339ADD19EE}" type="pres">
      <dgm:prSet presAssocID="{CB39CFD6-013B-4502-B818-B62C395BFED5}" presName="node" presStyleLbl="node1" presStyleIdx="5" presStyleCnt="6">
        <dgm:presLayoutVars>
          <dgm:bulletEnabled val="1"/>
        </dgm:presLayoutVars>
      </dgm:prSet>
      <dgm:spPr/>
      <dgm:t>
        <a:bodyPr/>
        <a:lstStyle/>
        <a:p>
          <a:endParaRPr lang="es-ES_tradnl"/>
        </a:p>
      </dgm:t>
    </dgm:pt>
  </dgm:ptLst>
  <dgm:cxnLst>
    <dgm:cxn modelId="{301B2179-959C-4516-A470-BD92A4A54604}" type="presOf" srcId="{CA89449E-F6EE-46E7-B38A-09A79C458F51}" destId="{A72E28E1-F643-442E-B7E6-63A4C563B704}" srcOrd="1" destOrd="0" presId="urn:microsoft.com/office/officeart/2005/8/layout/radial5"/>
    <dgm:cxn modelId="{DEFF4743-88BC-4BDC-A881-C44CEE77D92C}" type="presOf" srcId="{D75F31C6-E6C4-4956-8F8A-B4168AD226ED}" destId="{8DA4B7F0-7E41-412A-B113-BB647947710F}" srcOrd="0" destOrd="0" presId="urn:microsoft.com/office/officeart/2005/8/layout/radial5"/>
    <dgm:cxn modelId="{DB7CA80E-6907-4213-919A-92F3FD787B0B}" type="presOf" srcId="{0BAA48B0-190F-4AA5-AD99-F5B3725DCD2C}" destId="{6DEE735C-7402-46C5-BD5F-C2CED875EEC3}" srcOrd="0" destOrd="0" presId="urn:microsoft.com/office/officeart/2005/8/layout/radial5"/>
    <dgm:cxn modelId="{CEADFA07-E40E-4CA5-95D6-688DD9FA8ECA}" type="presOf" srcId="{FF69FD7D-7C1A-4D0D-9A05-A004B62E946E}" destId="{5EE75AE3-08D3-4DA8-835C-3E4A1A54455B}" srcOrd="0" destOrd="0" presId="urn:microsoft.com/office/officeart/2005/8/layout/radial5"/>
    <dgm:cxn modelId="{F0EA4C50-B8E4-431E-822E-9A9AED495547}" type="presOf" srcId="{7D4B1AFE-8769-40D7-8803-FBC01202DDA6}" destId="{77D784A1-53BD-40AE-A561-D0DFFDC02C24}" srcOrd="0" destOrd="0" presId="urn:microsoft.com/office/officeart/2005/8/layout/radial5"/>
    <dgm:cxn modelId="{976D930C-9A4A-4677-828E-1199E2AD6DFA}" type="presOf" srcId="{16A7D2A8-D1DF-4398-8909-693CB4C7D5F3}" destId="{991D5D21-983E-4CC9-9E96-EC2E5277167A}" srcOrd="0" destOrd="0" presId="urn:microsoft.com/office/officeart/2005/8/layout/radial5"/>
    <dgm:cxn modelId="{07FE68C1-9650-4773-B0D0-CAE657AB5BDC}" srcId="{0BAA48B0-190F-4AA5-AD99-F5B3725DCD2C}" destId="{A0E8EA27-F282-4926-B9A7-2438271A4ABA}" srcOrd="3" destOrd="0" parTransId="{611FB609-3EB6-4D17-8C30-B5F1FA0DAA02}" sibTransId="{C6BB3CDB-FFB7-4E81-9155-AA9B3DA16B7C}"/>
    <dgm:cxn modelId="{E36CCCBB-FA10-4589-BAD2-3E00773F0305}" srcId="{0BAA48B0-190F-4AA5-AD99-F5B3725DCD2C}" destId="{CD571B54-1972-4C84-9D8A-8A08247009C6}" srcOrd="1" destOrd="0" parTransId="{29523821-733B-4E9E-B6ED-89AB5BC4DFC4}" sibTransId="{1E5F9D96-0DE8-4096-AB68-6B56E6D4997B}"/>
    <dgm:cxn modelId="{B3F3E35A-8259-4FD6-870D-428086AB614A}" type="presOf" srcId="{CB39CFD6-013B-4502-B818-B62C395BFED5}" destId="{4F841578-9EED-42DC-9824-30339ADD19EE}" srcOrd="0" destOrd="0" presId="urn:microsoft.com/office/officeart/2005/8/layout/radial5"/>
    <dgm:cxn modelId="{C4296013-8098-4065-A4FD-72704739A74B}" type="presOf" srcId="{A0E8EA27-F282-4926-B9A7-2438271A4ABA}" destId="{E91DE784-9AFB-4005-8DC1-4086D034D4CB}" srcOrd="0" destOrd="0" presId="urn:microsoft.com/office/officeart/2005/8/layout/radial5"/>
    <dgm:cxn modelId="{7A9A8145-4593-44CC-B872-5BC52BF2E192}" type="presOf" srcId="{29523821-733B-4E9E-B6ED-89AB5BC4DFC4}" destId="{8F0F0F84-6E2A-437C-8ABE-645D8D1D1507}" srcOrd="0" destOrd="0" presId="urn:microsoft.com/office/officeart/2005/8/layout/radial5"/>
    <dgm:cxn modelId="{5A7D0403-F17F-4627-9547-53DE73CA99AF}" srcId="{0BAA48B0-190F-4AA5-AD99-F5B3725DCD2C}" destId="{7D4B1AFE-8769-40D7-8803-FBC01202DDA6}" srcOrd="0" destOrd="0" parTransId="{CA89449E-F6EE-46E7-B38A-09A79C458F51}" sibTransId="{AECAE781-7141-44B7-ACF9-7A8BBA125F31}"/>
    <dgm:cxn modelId="{42C4342E-06E2-4A8F-9D42-D4F777FB001C}" type="presOf" srcId="{26D62B68-17CF-42E0-B7EA-7D79ECBEDE58}" destId="{7A45DD7C-EBBF-49F1-9066-FA4706B2302A}" srcOrd="0" destOrd="0" presId="urn:microsoft.com/office/officeart/2005/8/layout/radial5"/>
    <dgm:cxn modelId="{D7B00A9E-6167-4DC1-8D68-99A8CA290FCC}" type="presOf" srcId="{CA89449E-F6EE-46E7-B38A-09A79C458F51}" destId="{FBD7EC3D-269F-455B-8463-DA764F378BB0}" srcOrd="0" destOrd="0" presId="urn:microsoft.com/office/officeart/2005/8/layout/radial5"/>
    <dgm:cxn modelId="{077D80CA-98C8-4FD6-A4BD-E7BBA0342785}" type="presOf" srcId="{611FB609-3EB6-4D17-8C30-B5F1FA0DAA02}" destId="{4D74D81E-6072-497A-9FFB-B081D8FE2F88}" srcOrd="0" destOrd="0" presId="urn:microsoft.com/office/officeart/2005/8/layout/radial5"/>
    <dgm:cxn modelId="{8AEFB1B1-58FE-407E-8E18-CF94D2495D63}" type="presOf" srcId="{AD251FCF-2F4B-409D-8A8E-D3CDD6E60DC5}" destId="{59930942-BA56-4E70-AB93-E0D54F573B3E}" srcOrd="1" destOrd="0" presId="urn:microsoft.com/office/officeart/2005/8/layout/radial5"/>
    <dgm:cxn modelId="{D02B7DDB-4D04-49D8-9564-B0B981B529EB}" srcId="{16A7D2A8-D1DF-4398-8909-693CB4C7D5F3}" destId="{0BAA48B0-190F-4AA5-AD99-F5B3725DCD2C}" srcOrd="0" destOrd="0" parTransId="{3984EC2D-6ACC-4210-85BD-993030D53EB5}" sibTransId="{E28A203C-4EE3-4B14-A258-584F3F22DC0D}"/>
    <dgm:cxn modelId="{B770F6A7-1CDF-48DE-B766-EBE8E24E93CA}" type="presOf" srcId="{5867D77C-C664-447B-B8DC-6246E9400F59}" destId="{76015804-34A6-4899-8A26-E7F13D0D1659}" srcOrd="0" destOrd="0" presId="urn:microsoft.com/office/officeart/2005/8/layout/radial5"/>
    <dgm:cxn modelId="{D2CD47A8-7E60-4537-AF99-07D2A07A9A8C}" type="presOf" srcId="{5867D77C-C664-447B-B8DC-6246E9400F59}" destId="{C042A302-86FC-454D-BB3B-FF7D6E5DB00F}" srcOrd="1" destOrd="0" presId="urn:microsoft.com/office/officeart/2005/8/layout/radial5"/>
    <dgm:cxn modelId="{8B8527CC-C425-4B8B-98A2-08765D9EF3B8}" type="presOf" srcId="{AD251FCF-2F4B-409D-8A8E-D3CDD6E60DC5}" destId="{BCADA4EF-F664-4817-B28C-C6F785761F58}" srcOrd="0" destOrd="0" presId="urn:microsoft.com/office/officeart/2005/8/layout/radial5"/>
    <dgm:cxn modelId="{B2580CE8-D4A0-48CC-8F1A-DD500F3ACA4B}" type="presOf" srcId="{CD571B54-1972-4C84-9D8A-8A08247009C6}" destId="{4042158A-2CA0-412A-9A65-80E196C3B4AE}" srcOrd="0" destOrd="0" presId="urn:microsoft.com/office/officeart/2005/8/layout/radial5"/>
    <dgm:cxn modelId="{174C1237-2059-4630-8D70-71ACAEB7BBD0}" type="presOf" srcId="{29523821-733B-4E9E-B6ED-89AB5BC4DFC4}" destId="{48618086-91FB-4DD7-AC95-D786E0B7B895}" srcOrd="1" destOrd="0" presId="urn:microsoft.com/office/officeart/2005/8/layout/radial5"/>
    <dgm:cxn modelId="{0D1B15A0-99C7-466B-BC3B-1813E4E85A6F}" srcId="{0BAA48B0-190F-4AA5-AD99-F5B3725DCD2C}" destId="{CB39CFD6-013B-4502-B818-B62C395BFED5}" srcOrd="5" destOrd="0" parTransId="{AD251FCF-2F4B-409D-8A8E-D3CDD6E60DC5}" sibTransId="{2C0329B9-0A5B-411F-984B-FCE7DED2E803}"/>
    <dgm:cxn modelId="{A2067ECA-48B4-42E5-921F-E83E2EA14980}" srcId="{0BAA48B0-190F-4AA5-AD99-F5B3725DCD2C}" destId="{D75F31C6-E6C4-4956-8F8A-B4168AD226ED}" srcOrd="4" destOrd="0" parTransId="{5867D77C-C664-447B-B8DC-6246E9400F59}" sibTransId="{F6E24DDC-E720-443D-BD7E-58DC46A6D991}"/>
    <dgm:cxn modelId="{83035EBE-20CD-4B50-952A-152AC96652E4}" type="presOf" srcId="{FF69FD7D-7C1A-4D0D-9A05-A004B62E946E}" destId="{8BBEAFD7-6EB2-4E4E-9063-7645AE3142E8}" srcOrd="1" destOrd="0" presId="urn:microsoft.com/office/officeart/2005/8/layout/radial5"/>
    <dgm:cxn modelId="{D674821B-1386-4A6D-8783-E7EF0B68A7F6}" type="presOf" srcId="{611FB609-3EB6-4D17-8C30-B5F1FA0DAA02}" destId="{E70C2D87-E80A-40E7-910D-C25F7B219398}" srcOrd="1" destOrd="0" presId="urn:microsoft.com/office/officeart/2005/8/layout/radial5"/>
    <dgm:cxn modelId="{12299674-DD1A-4348-8648-6628742168A3}" srcId="{0BAA48B0-190F-4AA5-AD99-F5B3725DCD2C}" destId="{26D62B68-17CF-42E0-B7EA-7D79ECBEDE58}" srcOrd="2" destOrd="0" parTransId="{FF69FD7D-7C1A-4D0D-9A05-A004B62E946E}" sibTransId="{7156CE26-EA3B-42F3-8489-A76DEC4FA127}"/>
    <dgm:cxn modelId="{EFCDC476-200C-4FDF-9C87-5A9575FCBA10}" type="presParOf" srcId="{991D5D21-983E-4CC9-9E96-EC2E5277167A}" destId="{6DEE735C-7402-46C5-BD5F-C2CED875EEC3}" srcOrd="0" destOrd="0" presId="urn:microsoft.com/office/officeart/2005/8/layout/radial5"/>
    <dgm:cxn modelId="{6F1D7FFE-92A1-4EF5-A558-8A7612AB50E4}" type="presParOf" srcId="{991D5D21-983E-4CC9-9E96-EC2E5277167A}" destId="{FBD7EC3D-269F-455B-8463-DA764F378BB0}" srcOrd="1" destOrd="0" presId="urn:microsoft.com/office/officeart/2005/8/layout/radial5"/>
    <dgm:cxn modelId="{A3107B86-DE18-4266-A5D5-D38F2E0DAD32}" type="presParOf" srcId="{FBD7EC3D-269F-455B-8463-DA764F378BB0}" destId="{A72E28E1-F643-442E-B7E6-63A4C563B704}" srcOrd="0" destOrd="0" presId="urn:microsoft.com/office/officeart/2005/8/layout/radial5"/>
    <dgm:cxn modelId="{34A6F0CC-905F-404F-831D-7CF99C48938C}" type="presParOf" srcId="{991D5D21-983E-4CC9-9E96-EC2E5277167A}" destId="{77D784A1-53BD-40AE-A561-D0DFFDC02C24}" srcOrd="2" destOrd="0" presId="urn:microsoft.com/office/officeart/2005/8/layout/radial5"/>
    <dgm:cxn modelId="{17D67EE2-C9DD-474D-8767-A5B3E183A954}" type="presParOf" srcId="{991D5D21-983E-4CC9-9E96-EC2E5277167A}" destId="{8F0F0F84-6E2A-437C-8ABE-645D8D1D1507}" srcOrd="3" destOrd="0" presId="urn:microsoft.com/office/officeart/2005/8/layout/radial5"/>
    <dgm:cxn modelId="{CC88F6F8-0709-4B51-A36D-6310C53E8911}" type="presParOf" srcId="{8F0F0F84-6E2A-437C-8ABE-645D8D1D1507}" destId="{48618086-91FB-4DD7-AC95-D786E0B7B895}" srcOrd="0" destOrd="0" presId="urn:microsoft.com/office/officeart/2005/8/layout/radial5"/>
    <dgm:cxn modelId="{43230B78-1B80-43AB-9EBC-3106A0943F30}" type="presParOf" srcId="{991D5D21-983E-4CC9-9E96-EC2E5277167A}" destId="{4042158A-2CA0-412A-9A65-80E196C3B4AE}" srcOrd="4" destOrd="0" presId="urn:microsoft.com/office/officeart/2005/8/layout/radial5"/>
    <dgm:cxn modelId="{4A99D9CB-66CE-4664-BE12-EF6C1E5CDE30}" type="presParOf" srcId="{991D5D21-983E-4CC9-9E96-EC2E5277167A}" destId="{5EE75AE3-08D3-4DA8-835C-3E4A1A54455B}" srcOrd="5" destOrd="0" presId="urn:microsoft.com/office/officeart/2005/8/layout/radial5"/>
    <dgm:cxn modelId="{45C0EE8C-59C2-4381-972C-7995A548200F}" type="presParOf" srcId="{5EE75AE3-08D3-4DA8-835C-3E4A1A54455B}" destId="{8BBEAFD7-6EB2-4E4E-9063-7645AE3142E8}" srcOrd="0" destOrd="0" presId="urn:microsoft.com/office/officeart/2005/8/layout/radial5"/>
    <dgm:cxn modelId="{37057B1D-3213-483B-8FBC-4310410B0D9B}" type="presParOf" srcId="{991D5D21-983E-4CC9-9E96-EC2E5277167A}" destId="{7A45DD7C-EBBF-49F1-9066-FA4706B2302A}" srcOrd="6" destOrd="0" presId="urn:microsoft.com/office/officeart/2005/8/layout/radial5"/>
    <dgm:cxn modelId="{03197878-B680-4E65-8684-CFBDA4958201}" type="presParOf" srcId="{991D5D21-983E-4CC9-9E96-EC2E5277167A}" destId="{4D74D81E-6072-497A-9FFB-B081D8FE2F88}" srcOrd="7" destOrd="0" presId="urn:microsoft.com/office/officeart/2005/8/layout/radial5"/>
    <dgm:cxn modelId="{66A5F545-9E59-41DA-B4D5-80E393E984E2}" type="presParOf" srcId="{4D74D81E-6072-497A-9FFB-B081D8FE2F88}" destId="{E70C2D87-E80A-40E7-910D-C25F7B219398}" srcOrd="0" destOrd="0" presId="urn:microsoft.com/office/officeart/2005/8/layout/radial5"/>
    <dgm:cxn modelId="{37A8157F-224D-461B-9646-0C1747B11182}" type="presParOf" srcId="{991D5D21-983E-4CC9-9E96-EC2E5277167A}" destId="{E91DE784-9AFB-4005-8DC1-4086D034D4CB}" srcOrd="8" destOrd="0" presId="urn:microsoft.com/office/officeart/2005/8/layout/radial5"/>
    <dgm:cxn modelId="{C84CA15F-2603-4141-A7CA-DA07F1D85854}" type="presParOf" srcId="{991D5D21-983E-4CC9-9E96-EC2E5277167A}" destId="{76015804-34A6-4899-8A26-E7F13D0D1659}" srcOrd="9" destOrd="0" presId="urn:microsoft.com/office/officeart/2005/8/layout/radial5"/>
    <dgm:cxn modelId="{C556DD2E-BB52-44DD-BC2D-00B88E54AD47}" type="presParOf" srcId="{76015804-34A6-4899-8A26-E7F13D0D1659}" destId="{C042A302-86FC-454D-BB3B-FF7D6E5DB00F}" srcOrd="0" destOrd="0" presId="urn:microsoft.com/office/officeart/2005/8/layout/radial5"/>
    <dgm:cxn modelId="{C3FEBEE1-C97B-4632-BBA5-3C216A1A8D7B}" type="presParOf" srcId="{991D5D21-983E-4CC9-9E96-EC2E5277167A}" destId="{8DA4B7F0-7E41-412A-B113-BB647947710F}" srcOrd="10" destOrd="0" presId="urn:microsoft.com/office/officeart/2005/8/layout/radial5"/>
    <dgm:cxn modelId="{5E8ACFB5-D813-48CD-97A6-1620AC277F41}" type="presParOf" srcId="{991D5D21-983E-4CC9-9E96-EC2E5277167A}" destId="{BCADA4EF-F664-4817-B28C-C6F785761F58}" srcOrd="11" destOrd="0" presId="urn:microsoft.com/office/officeart/2005/8/layout/radial5"/>
    <dgm:cxn modelId="{E9A5A68D-9ABF-4EE2-9782-974A771D80CB}" type="presParOf" srcId="{BCADA4EF-F664-4817-B28C-C6F785761F58}" destId="{59930942-BA56-4E70-AB93-E0D54F573B3E}" srcOrd="0" destOrd="0" presId="urn:microsoft.com/office/officeart/2005/8/layout/radial5"/>
    <dgm:cxn modelId="{2D845175-D630-48BC-A8DC-41B7E8427F35}" type="presParOf" srcId="{991D5D21-983E-4CC9-9E96-EC2E5277167A}" destId="{4F841578-9EED-42DC-9824-30339ADD19EE}"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BA91D0BC-0D16-4C3C-8B76-36B71297302C}" type="doc">
      <dgm:prSet loTypeId="urn:microsoft.com/office/officeart/2005/8/layout/vList6" loCatId="process" qsTypeId="urn:microsoft.com/office/officeart/2005/8/quickstyle/simple3" qsCatId="simple" csTypeId="urn:microsoft.com/office/officeart/2005/8/colors/colorful3" csCatId="colorful" phldr="1"/>
      <dgm:spPr/>
      <dgm:t>
        <a:bodyPr/>
        <a:lstStyle/>
        <a:p>
          <a:endParaRPr lang="es-CO"/>
        </a:p>
      </dgm:t>
    </dgm:pt>
    <dgm:pt modelId="{8570C57E-928F-4627-9F31-7906F28D21F3}">
      <dgm:prSet phldrT="[Texto]" custT="1"/>
      <dgm:spPr/>
      <dgm:t>
        <a:bodyPr/>
        <a:lstStyle/>
        <a:p>
          <a:r>
            <a:rPr lang="es-CO" sz="2000" dirty="0" smtClean="0"/>
            <a:t>CREDOS</a:t>
          </a:r>
          <a:endParaRPr lang="es-CO" sz="2600" dirty="0"/>
        </a:p>
      </dgm:t>
    </dgm:pt>
    <dgm:pt modelId="{9E0F26C4-4629-4125-A5C6-C0D1660DD330}" type="parTrans" cxnId="{625F407E-7487-467A-A882-AC71DB7BB3AD}">
      <dgm:prSet/>
      <dgm:spPr/>
      <dgm:t>
        <a:bodyPr/>
        <a:lstStyle/>
        <a:p>
          <a:endParaRPr lang="es-CO"/>
        </a:p>
      </dgm:t>
    </dgm:pt>
    <dgm:pt modelId="{CE919698-0C5E-4607-A149-5CDC397B691B}" type="sibTrans" cxnId="{625F407E-7487-467A-A882-AC71DB7BB3AD}">
      <dgm:prSet/>
      <dgm:spPr/>
      <dgm:t>
        <a:bodyPr/>
        <a:lstStyle/>
        <a:p>
          <a:endParaRPr lang="es-CO"/>
        </a:p>
      </dgm:t>
    </dgm:pt>
    <dgm:pt modelId="{8EF9110E-9505-419D-8DA3-FCF55BB5B0A7}">
      <dgm:prSet phldrT="[Texto]" custT="1"/>
      <dgm:spPr/>
      <dgm:t>
        <a:bodyPr/>
        <a:lstStyle/>
        <a:p>
          <a:r>
            <a:rPr lang="es-CO" sz="2200" dirty="0" smtClean="0"/>
            <a:t>“No me interesa lo que piensen, lo que realmente importa es la convicción religiosa que tenemos”</a:t>
          </a:r>
          <a:endParaRPr lang="es-CO" sz="2200" dirty="0"/>
        </a:p>
      </dgm:t>
    </dgm:pt>
    <dgm:pt modelId="{FBBFCCF0-8B20-46BC-9823-542B53ACD927}" type="parTrans" cxnId="{98D7C6AF-352D-45B2-B2C9-F047B8D16916}">
      <dgm:prSet/>
      <dgm:spPr/>
      <dgm:t>
        <a:bodyPr/>
        <a:lstStyle/>
        <a:p>
          <a:endParaRPr lang="es-CO"/>
        </a:p>
      </dgm:t>
    </dgm:pt>
    <dgm:pt modelId="{58908155-2D1C-469C-8C8E-2408D1B3C478}" type="sibTrans" cxnId="{98D7C6AF-352D-45B2-B2C9-F047B8D16916}">
      <dgm:prSet/>
      <dgm:spPr/>
      <dgm:t>
        <a:bodyPr/>
        <a:lstStyle/>
        <a:p>
          <a:endParaRPr lang="es-CO"/>
        </a:p>
      </dgm:t>
    </dgm:pt>
    <dgm:pt modelId="{5059A5B4-5B11-4843-A3E7-59C27D4F0042}">
      <dgm:prSet phldrT="[Texto]" custT="1"/>
      <dgm:spPr/>
      <dgm:t>
        <a:bodyPr/>
        <a:lstStyle/>
        <a:p>
          <a:r>
            <a:rPr lang="es-CO" sz="2000" dirty="0" smtClean="0"/>
            <a:t>SITUACION ECONÓMICA</a:t>
          </a:r>
          <a:endParaRPr lang="es-CO" sz="2000" dirty="0"/>
        </a:p>
      </dgm:t>
    </dgm:pt>
    <dgm:pt modelId="{FF25D07C-6C62-4835-BC54-04355EF93757}" type="parTrans" cxnId="{B67560B3-DEBB-4D6F-BA58-D61C04633F2C}">
      <dgm:prSet/>
      <dgm:spPr/>
      <dgm:t>
        <a:bodyPr/>
        <a:lstStyle/>
        <a:p>
          <a:endParaRPr lang="es-CO"/>
        </a:p>
      </dgm:t>
    </dgm:pt>
    <dgm:pt modelId="{6BB47DA7-F57F-41AE-87E0-BE010A517BFB}" type="sibTrans" cxnId="{B67560B3-DEBB-4D6F-BA58-D61C04633F2C}">
      <dgm:prSet/>
      <dgm:spPr/>
      <dgm:t>
        <a:bodyPr/>
        <a:lstStyle/>
        <a:p>
          <a:endParaRPr lang="es-CO"/>
        </a:p>
      </dgm:t>
    </dgm:pt>
    <dgm:pt modelId="{DF0EDFA0-C3B7-405C-887C-AF3788DF92FB}">
      <dgm:prSet phldrT="[Texto]" custT="1"/>
      <dgm:spPr/>
      <dgm:t>
        <a:bodyPr/>
        <a:lstStyle/>
        <a:p>
          <a:r>
            <a:rPr lang="es-CO" sz="2100" dirty="0" smtClean="0"/>
            <a:t>“</a:t>
          </a:r>
          <a:r>
            <a:rPr lang="es-CO" sz="2200" dirty="0" smtClean="0"/>
            <a:t>Soy así y al que no le guste de malas”</a:t>
          </a:r>
          <a:endParaRPr lang="es-CO" sz="2200" dirty="0"/>
        </a:p>
      </dgm:t>
    </dgm:pt>
    <dgm:pt modelId="{E240D003-D979-49C4-BC58-315F4C66777F}" type="parTrans" cxnId="{94109C7B-C526-4C97-B94B-34B717B6ECBC}">
      <dgm:prSet/>
      <dgm:spPr/>
      <dgm:t>
        <a:bodyPr/>
        <a:lstStyle/>
        <a:p>
          <a:endParaRPr lang="es-CO"/>
        </a:p>
      </dgm:t>
    </dgm:pt>
    <dgm:pt modelId="{4E2FB613-2642-439B-B3BB-7C353B51A6B8}" type="sibTrans" cxnId="{94109C7B-C526-4C97-B94B-34B717B6ECBC}">
      <dgm:prSet/>
      <dgm:spPr/>
      <dgm:t>
        <a:bodyPr/>
        <a:lstStyle/>
        <a:p>
          <a:endParaRPr lang="es-CO"/>
        </a:p>
      </dgm:t>
    </dgm:pt>
    <dgm:pt modelId="{DC560EEF-3606-47F0-965B-AC4F24893953}">
      <dgm:prSet custT="1"/>
      <dgm:spPr/>
      <dgm:t>
        <a:bodyPr/>
        <a:lstStyle/>
        <a:p>
          <a:r>
            <a:rPr lang="es-CO" sz="2200" dirty="0" smtClean="0"/>
            <a:t>“Lo verdaderamente importante radica en la actitud con que enfrentamos cada situación que se nos presente en la vida”</a:t>
          </a:r>
          <a:endParaRPr lang="es-CO" sz="2200" dirty="0"/>
        </a:p>
      </dgm:t>
    </dgm:pt>
    <dgm:pt modelId="{227AA69C-0A0F-42D8-BB8C-C37FCA53C4ED}" type="parTrans" cxnId="{897E953D-3A55-4D46-AE14-4261A7D6824C}">
      <dgm:prSet/>
      <dgm:spPr/>
      <dgm:t>
        <a:bodyPr/>
        <a:lstStyle/>
        <a:p>
          <a:endParaRPr lang="es-CO"/>
        </a:p>
      </dgm:t>
    </dgm:pt>
    <dgm:pt modelId="{0630F275-65D5-4D53-99F1-CD7A99F6C352}" type="sibTrans" cxnId="{897E953D-3A55-4D46-AE14-4261A7D6824C}">
      <dgm:prSet/>
      <dgm:spPr/>
      <dgm:t>
        <a:bodyPr/>
        <a:lstStyle/>
        <a:p>
          <a:endParaRPr lang="es-CO"/>
        </a:p>
      </dgm:t>
    </dgm:pt>
    <dgm:pt modelId="{23166F47-AD6E-4439-ACE1-C41001B514E6}">
      <dgm:prSet custT="1"/>
      <dgm:spPr/>
      <dgm:t>
        <a:bodyPr/>
        <a:lstStyle/>
        <a:p>
          <a:r>
            <a:rPr lang="es-CO" sz="2200" dirty="0" smtClean="0"/>
            <a:t>“Soy pobre y me visto como  puedo, no como quiero”</a:t>
          </a:r>
          <a:endParaRPr lang="es-CO" sz="2200" dirty="0"/>
        </a:p>
      </dgm:t>
    </dgm:pt>
    <dgm:pt modelId="{1FA39826-49ED-4740-9519-21F00E02206C}" type="parTrans" cxnId="{6F7AF0B1-0A62-4111-8242-F35FC4C2C2E0}">
      <dgm:prSet/>
      <dgm:spPr/>
      <dgm:t>
        <a:bodyPr/>
        <a:lstStyle/>
        <a:p>
          <a:endParaRPr lang="es-CO"/>
        </a:p>
      </dgm:t>
    </dgm:pt>
    <dgm:pt modelId="{08C0FC82-E481-472F-800B-781B52437FD0}" type="sibTrans" cxnId="{6F7AF0B1-0A62-4111-8242-F35FC4C2C2E0}">
      <dgm:prSet/>
      <dgm:spPr/>
      <dgm:t>
        <a:bodyPr/>
        <a:lstStyle/>
        <a:p>
          <a:endParaRPr lang="es-CO"/>
        </a:p>
      </dgm:t>
    </dgm:pt>
    <dgm:pt modelId="{728A6114-5386-4DD4-A3FE-0A15190ACE4B}">
      <dgm:prSet custT="1"/>
      <dgm:spPr/>
      <dgm:t>
        <a:bodyPr/>
        <a:lstStyle/>
        <a:p>
          <a:r>
            <a:rPr lang="es-CO" sz="2200" dirty="0" smtClean="0"/>
            <a:t>“Aquí todos somos pobres, así que nadie se las venga a dar de mucho”</a:t>
          </a:r>
          <a:endParaRPr lang="es-CO" sz="2200" dirty="0"/>
        </a:p>
      </dgm:t>
    </dgm:pt>
    <dgm:pt modelId="{E4AAAA58-B4A9-4624-B0F0-4682BE886DBF}" type="parTrans" cxnId="{2741A719-2001-4CE0-8868-A3F81779FF52}">
      <dgm:prSet/>
      <dgm:spPr/>
      <dgm:t>
        <a:bodyPr/>
        <a:lstStyle/>
        <a:p>
          <a:endParaRPr lang="es-CO"/>
        </a:p>
      </dgm:t>
    </dgm:pt>
    <dgm:pt modelId="{C60F320F-E31E-457F-8A69-56BDF6257136}" type="sibTrans" cxnId="{2741A719-2001-4CE0-8868-A3F81779FF52}">
      <dgm:prSet/>
      <dgm:spPr/>
      <dgm:t>
        <a:bodyPr/>
        <a:lstStyle/>
        <a:p>
          <a:endParaRPr lang="es-CO"/>
        </a:p>
      </dgm:t>
    </dgm:pt>
    <dgm:pt modelId="{8ED7EDDF-225D-4FD1-8166-FEE9CE7BBA4C}" type="pres">
      <dgm:prSet presAssocID="{BA91D0BC-0D16-4C3C-8B76-36B71297302C}" presName="Name0" presStyleCnt="0">
        <dgm:presLayoutVars>
          <dgm:dir/>
          <dgm:animLvl val="lvl"/>
          <dgm:resizeHandles/>
        </dgm:presLayoutVars>
      </dgm:prSet>
      <dgm:spPr/>
    </dgm:pt>
    <dgm:pt modelId="{A12F6F86-8D0A-4B11-94AB-661261A69BDD}" type="pres">
      <dgm:prSet presAssocID="{8570C57E-928F-4627-9F31-7906F28D21F3}" presName="linNode" presStyleCnt="0"/>
      <dgm:spPr/>
    </dgm:pt>
    <dgm:pt modelId="{848CE038-C032-41D7-9F78-EEB9E68FBB47}" type="pres">
      <dgm:prSet presAssocID="{8570C57E-928F-4627-9F31-7906F28D21F3}" presName="parentShp" presStyleLbl="node1" presStyleIdx="0" presStyleCnt="2" custScaleX="50439" custScaleY="42062">
        <dgm:presLayoutVars>
          <dgm:bulletEnabled val="1"/>
        </dgm:presLayoutVars>
      </dgm:prSet>
      <dgm:spPr/>
      <dgm:t>
        <a:bodyPr/>
        <a:lstStyle/>
        <a:p>
          <a:endParaRPr lang="es-CO"/>
        </a:p>
      </dgm:t>
    </dgm:pt>
    <dgm:pt modelId="{9B075127-6AEE-4798-A07F-9FF34A7E2728}" type="pres">
      <dgm:prSet presAssocID="{8570C57E-928F-4627-9F31-7906F28D21F3}" presName="childShp" presStyleLbl="bgAccFollowNode1" presStyleIdx="0" presStyleCnt="2" custScaleX="133367" custScaleY="146353">
        <dgm:presLayoutVars>
          <dgm:bulletEnabled val="1"/>
        </dgm:presLayoutVars>
      </dgm:prSet>
      <dgm:spPr/>
      <dgm:t>
        <a:bodyPr/>
        <a:lstStyle/>
        <a:p>
          <a:endParaRPr lang="es-CO"/>
        </a:p>
      </dgm:t>
    </dgm:pt>
    <dgm:pt modelId="{5759D523-7D4A-4817-99B6-DB8BCA6160DE}" type="pres">
      <dgm:prSet presAssocID="{CE919698-0C5E-4607-A149-5CDC397B691B}" presName="spacing" presStyleCnt="0"/>
      <dgm:spPr/>
    </dgm:pt>
    <dgm:pt modelId="{37F581B7-1D30-4DF2-AEA9-4EA234E284E3}" type="pres">
      <dgm:prSet presAssocID="{5059A5B4-5B11-4843-A3E7-59C27D4F0042}" presName="linNode" presStyleCnt="0"/>
      <dgm:spPr/>
    </dgm:pt>
    <dgm:pt modelId="{002691E1-A2F2-4308-9FEA-53F26161E489}" type="pres">
      <dgm:prSet presAssocID="{5059A5B4-5B11-4843-A3E7-59C27D4F0042}" presName="parentShp" presStyleLbl="node1" presStyleIdx="1" presStyleCnt="2" custScaleX="62162" custScaleY="55876">
        <dgm:presLayoutVars>
          <dgm:bulletEnabled val="1"/>
        </dgm:presLayoutVars>
      </dgm:prSet>
      <dgm:spPr/>
      <dgm:t>
        <a:bodyPr/>
        <a:lstStyle/>
        <a:p>
          <a:endParaRPr lang="es-CO"/>
        </a:p>
      </dgm:t>
    </dgm:pt>
    <dgm:pt modelId="{EECDAAE6-E0EC-4F53-9CC3-BBF7D1E77B73}" type="pres">
      <dgm:prSet presAssocID="{5059A5B4-5B11-4843-A3E7-59C27D4F0042}" presName="childShp" presStyleLbl="bgAccFollowNode1" presStyleIdx="1" presStyleCnt="2" custScaleX="125388" custScaleY="136777">
        <dgm:presLayoutVars>
          <dgm:bulletEnabled val="1"/>
        </dgm:presLayoutVars>
      </dgm:prSet>
      <dgm:spPr/>
      <dgm:t>
        <a:bodyPr/>
        <a:lstStyle/>
        <a:p>
          <a:endParaRPr lang="es-CO"/>
        </a:p>
      </dgm:t>
    </dgm:pt>
  </dgm:ptLst>
  <dgm:cxnLst>
    <dgm:cxn modelId="{47D51673-E9BF-43F8-801C-7D377414E4A1}" type="presOf" srcId="{BA91D0BC-0D16-4C3C-8B76-36B71297302C}" destId="{8ED7EDDF-225D-4FD1-8166-FEE9CE7BBA4C}" srcOrd="0" destOrd="0" presId="urn:microsoft.com/office/officeart/2005/8/layout/vList6"/>
    <dgm:cxn modelId="{3C159D7A-9F23-4E0C-8B7F-FAE62001B130}" type="presOf" srcId="{8570C57E-928F-4627-9F31-7906F28D21F3}" destId="{848CE038-C032-41D7-9F78-EEB9E68FBB47}" srcOrd="0" destOrd="0" presId="urn:microsoft.com/office/officeart/2005/8/layout/vList6"/>
    <dgm:cxn modelId="{7D9D9C35-4D56-4C19-B522-088184BCA597}" type="presOf" srcId="{728A6114-5386-4DD4-A3FE-0A15190ACE4B}" destId="{EECDAAE6-E0EC-4F53-9CC3-BBF7D1E77B73}" srcOrd="0" destOrd="2" presId="urn:microsoft.com/office/officeart/2005/8/layout/vList6"/>
    <dgm:cxn modelId="{0F251E34-53BD-46D0-B19E-97AB14A590A5}" type="presOf" srcId="{23166F47-AD6E-4439-ACE1-C41001B514E6}" destId="{EECDAAE6-E0EC-4F53-9CC3-BBF7D1E77B73}" srcOrd="0" destOrd="1" presId="urn:microsoft.com/office/officeart/2005/8/layout/vList6"/>
    <dgm:cxn modelId="{94109C7B-C526-4C97-B94B-34B717B6ECBC}" srcId="{5059A5B4-5B11-4843-A3E7-59C27D4F0042}" destId="{DF0EDFA0-C3B7-405C-887C-AF3788DF92FB}" srcOrd="0" destOrd="0" parTransId="{E240D003-D979-49C4-BC58-315F4C66777F}" sibTransId="{4E2FB613-2642-439B-B3BB-7C353B51A6B8}"/>
    <dgm:cxn modelId="{625F407E-7487-467A-A882-AC71DB7BB3AD}" srcId="{BA91D0BC-0D16-4C3C-8B76-36B71297302C}" destId="{8570C57E-928F-4627-9F31-7906F28D21F3}" srcOrd="0" destOrd="0" parTransId="{9E0F26C4-4629-4125-A5C6-C0D1660DD330}" sibTransId="{CE919698-0C5E-4607-A149-5CDC397B691B}"/>
    <dgm:cxn modelId="{98D7C6AF-352D-45B2-B2C9-F047B8D16916}" srcId="{8570C57E-928F-4627-9F31-7906F28D21F3}" destId="{8EF9110E-9505-419D-8DA3-FCF55BB5B0A7}" srcOrd="0" destOrd="0" parTransId="{FBBFCCF0-8B20-46BC-9823-542B53ACD927}" sibTransId="{58908155-2D1C-469C-8C8E-2408D1B3C478}"/>
    <dgm:cxn modelId="{2741A719-2001-4CE0-8868-A3F81779FF52}" srcId="{5059A5B4-5B11-4843-A3E7-59C27D4F0042}" destId="{728A6114-5386-4DD4-A3FE-0A15190ACE4B}" srcOrd="2" destOrd="0" parTransId="{E4AAAA58-B4A9-4624-B0F0-4682BE886DBF}" sibTransId="{C60F320F-E31E-457F-8A69-56BDF6257136}"/>
    <dgm:cxn modelId="{CDB7E40F-3793-466B-BBEA-D395E213FD79}" type="presOf" srcId="{5059A5B4-5B11-4843-A3E7-59C27D4F0042}" destId="{002691E1-A2F2-4308-9FEA-53F26161E489}" srcOrd="0" destOrd="0" presId="urn:microsoft.com/office/officeart/2005/8/layout/vList6"/>
    <dgm:cxn modelId="{6F7AF0B1-0A62-4111-8242-F35FC4C2C2E0}" srcId="{5059A5B4-5B11-4843-A3E7-59C27D4F0042}" destId="{23166F47-AD6E-4439-ACE1-C41001B514E6}" srcOrd="1" destOrd="0" parTransId="{1FA39826-49ED-4740-9519-21F00E02206C}" sibTransId="{08C0FC82-E481-472F-800B-781B52437FD0}"/>
    <dgm:cxn modelId="{76615268-3CC5-420A-8B4E-87FDA3C2CFA9}" type="presOf" srcId="{8EF9110E-9505-419D-8DA3-FCF55BB5B0A7}" destId="{9B075127-6AEE-4798-A07F-9FF34A7E2728}" srcOrd="0" destOrd="0" presId="urn:microsoft.com/office/officeart/2005/8/layout/vList6"/>
    <dgm:cxn modelId="{46B82A43-BCFF-49FF-BCA8-92EDA331BC98}" type="presOf" srcId="{DC560EEF-3606-47F0-965B-AC4F24893953}" destId="{9B075127-6AEE-4798-A07F-9FF34A7E2728}" srcOrd="0" destOrd="1" presId="urn:microsoft.com/office/officeart/2005/8/layout/vList6"/>
    <dgm:cxn modelId="{B67560B3-DEBB-4D6F-BA58-D61C04633F2C}" srcId="{BA91D0BC-0D16-4C3C-8B76-36B71297302C}" destId="{5059A5B4-5B11-4843-A3E7-59C27D4F0042}" srcOrd="1" destOrd="0" parTransId="{FF25D07C-6C62-4835-BC54-04355EF93757}" sibTransId="{6BB47DA7-F57F-41AE-87E0-BE010A517BFB}"/>
    <dgm:cxn modelId="{897E953D-3A55-4D46-AE14-4261A7D6824C}" srcId="{8570C57E-928F-4627-9F31-7906F28D21F3}" destId="{DC560EEF-3606-47F0-965B-AC4F24893953}" srcOrd="1" destOrd="0" parTransId="{227AA69C-0A0F-42D8-BB8C-C37FCA53C4ED}" sibTransId="{0630F275-65D5-4D53-99F1-CD7A99F6C352}"/>
    <dgm:cxn modelId="{188530E2-4679-4F2A-B6D4-5A6DD1DEA2D1}" type="presOf" srcId="{DF0EDFA0-C3B7-405C-887C-AF3788DF92FB}" destId="{EECDAAE6-E0EC-4F53-9CC3-BBF7D1E77B73}" srcOrd="0" destOrd="0" presId="urn:microsoft.com/office/officeart/2005/8/layout/vList6"/>
    <dgm:cxn modelId="{6D6517CC-F006-4EC7-8972-11F6121E6867}" type="presParOf" srcId="{8ED7EDDF-225D-4FD1-8166-FEE9CE7BBA4C}" destId="{A12F6F86-8D0A-4B11-94AB-661261A69BDD}" srcOrd="0" destOrd="0" presId="urn:microsoft.com/office/officeart/2005/8/layout/vList6"/>
    <dgm:cxn modelId="{3F5F15D4-BB58-46A1-8ECC-D485FE12CC55}" type="presParOf" srcId="{A12F6F86-8D0A-4B11-94AB-661261A69BDD}" destId="{848CE038-C032-41D7-9F78-EEB9E68FBB47}" srcOrd="0" destOrd="0" presId="urn:microsoft.com/office/officeart/2005/8/layout/vList6"/>
    <dgm:cxn modelId="{4878DE54-146C-418F-A24C-EA318400A12F}" type="presParOf" srcId="{A12F6F86-8D0A-4B11-94AB-661261A69BDD}" destId="{9B075127-6AEE-4798-A07F-9FF34A7E2728}" srcOrd="1" destOrd="0" presId="urn:microsoft.com/office/officeart/2005/8/layout/vList6"/>
    <dgm:cxn modelId="{189C003C-5CE0-4D6D-B5DF-5F3733182435}" type="presParOf" srcId="{8ED7EDDF-225D-4FD1-8166-FEE9CE7BBA4C}" destId="{5759D523-7D4A-4817-99B6-DB8BCA6160DE}" srcOrd="1" destOrd="0" presId="urn:microsoft.com/office/officeart/2005/8/layout/vList6"/>
    <dgm:cxn modelId="{3891B2AE-256F-48E0-9595-9A4BE8120645}" type="presParOf" srcId="{8ED7EDDF-225D-4FD1-8166-FEE9CE7BBA4C}" destId="{37F581B7-1D30-4DF2-AEA9-4EA234E284E3}" srcOrd="2" destOrd="0" presId="urn:microsoft.com/office/officeart/2005/8/layout/vList6"/>
    <dgm:cxn modelId="{DBEEF257-7A84-4656-A19B-83703F053661}" type="presParOf" srcId="{37F581B7-1D30-4DF2-AEA9-4EA234E284E3}" destId="{002691E1-A2F2-4308-9FEA-53F26161E489}" srcOrd="0" destOrd="0" presId="urn:microsoft.com/office/officeart/2005/8/layout/vList6"/>
    <dgm:cxn modelId="{EB58E7E6-94F0-49A0-BBFD-881C2C1D139E}" type="presParOf" srcId="{37F581B7-1D30-4DF2-AEA9-4EA234E284E3}" destId="{EECDAAE6-E0EC-4F53-9CC3-BBF7D1E77B7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91D0BC-0D16-4C3C-8B76-36B71297302C}" type="doc">
      <dgm:prSet loTypeId="urn:microsoft.com/office/officeart/2005/8/layout/vList6" loCatId="process" qsTypeId="urn:microsoft.com/office/officeart/2005/8/quickstyle/simple3" qsCatId="simple" csTypeId="urn:microsoft.com/office/officeart/2005/8/colors/colorful2" csCatId="colorful" phldr="1"/>
      <dgm:spPr/>
      <dgm:t>
        <a:bodyPr/>
        <a:lstStyle/>
        <a:p>
          <a:endParaRPr lang="es-CO"/>
        </a:p>
      </dgm:t>
    </dgm:pt>
    <dgm:pt modelId="{8570C57E-928F-4627-9F31-7906F28D21F3}">
      <dgm:prSet phldrT="[Texto]" custT="1"/>
      <dgm:spPr/>
      <dgm:t>
        <a:bodyPr/>
        <a:lstStyle/>
        <a:p>
          <a:r>
            <a:rPr lang="es-CO" sz="2000" dirty="0" smtClean="0"/>
            <a:t>RAZGOS RACIALES</a:t>
          </a:r>
          <a:endParaRPr lang="es-CO" sz="2600" dirty="0"/>
        </a:p>
      </dgm:t>
    </dgm:pt>
    <dgm:pt modelId="{9E0F26C4-4629-4125-A5C6-C0D1660DD330}" type="parTrans" cxnId="{625F407E-7487-467A-A882-AC71DB7BB3AD}">
      <dgm:prSet/>
      <dgm:spPr/>
      <dgm:t>
        <a:bodyPr/>
        <a:lstStyle/>
        <a:p>
          <a:endParaRPr lang="es-CO"/>
        </a:p>
      </dgm:t>
    </dgm:pt>
    <dgm:pt modelId="{CE919698-0C5E-4607-A149-5CDC397B691B}" type="sibTrans" cxnId="{625F407E-7487-467A-A882-AC71DB7BB3AD}">
      <dgm:prSet/>
      <dgm:spPr/>
      <dgm:t>
        <a:bodyPr/>
        <a:lstStyle/>
        <a:p>
          <a:endParaRPr lang="es-CO"/>
        </a:p>
      </dgm:t>
    </dgm:pt>
    <dgm:pt modelId="{8EF9110E-9505-419D-8DA3-FCF55BB5B0A7}">
      <dgm:prSet phldrT="[Texto]" custT="1"/>
      <dgm:spPr/>
      <dgm:t>
        <a:bodyPr/>
        <a:lstStyle/>
        <a:p>
          <a:r>
            <a:rPr lang="es-CO" sz="2200" dirty="0" smtClean="0"/>
            <a:t>“Indio tenías que ser” “ al fin y al cabo </a:t>
          </a:r>
          <a:r>
            <a:rPr lang="es-CO" sz="2200" dirty="0" err="1" smtClean="0"/>
            <a:t>sos</a:t>
          </a:r>
          <a:r>
            <a:rPr lang="es-CO" sz="2200" dirty="0" smtClean="0"/>
            <a:t> un aborigen”, ”Campeche ordinario”, “negro espanta la virgen”, “</a:t>
          </a:r>
          <a:r>
            <a:rPr lang="es-CO" sz="2200" dirty="0" err="1" smtClean="0"/>
            <a:t>frasco´eleche</a:t>
          </a:r>
          <a:r>
            <a:rPr lang="es-CO" sz="2200" dirty="0" smtClean="0"/>
            <a:t>”, “</a:t>
          </a:r>
          <a:r>
            <a:rPr lang="es-CO" sz="2200" dirty="0" err="1" smtClean="0"/>
            <a:t>quemao</a:t>
          </a:r>
          <a:r>
            <a:rPr lang="es-CO" sz="2200" dirty="0" smtClean="0"/>
            <a:t>”</a:t>
          </a:r>
          <a:endParaRPr lang="es-CO" sz="2200" dirty="0"/>
        </a:p>
      </dgm:t>
    </dgm:pt>
    <dgm:pt modelId="{FBBFCCF0-8B20-46BC-9823-542B53ACD927}" type="parTrans" cxnId="{98D7C6AF-352D-45B2-B2C9-F047B8D16916}">
      <dgm:prSet/>
      <dgm:spPr/>
      <dgm:t>
        <a:bodyPr/>
        <a:lstStyle/>
        <a:p>
          <a:endParaRPr lang="es-CO"/>
        </a:p>
      </dgm:t>
    </dgm:pt>
    <dgm:pt modelId="{58908155-2D1C-469C-8C8E-2408D1B3C478}" type="sibTrans" cxnId="{98D7C6AF-352D-45B2-B2C9-F047B8D16916}">
      <dgm:prSet/>
      <dgm:spPr/>
      <dgm:t>
        <a:bodyPr/>
        <a:lstStyle/>
        <a:p>
          <a:endParaRPr lang="es-CO"/>
        </a:p>
      </dgm:t>
    </dgm:pt>
    <dgm:pt modelId="{5059A5B4-5B11-4843-A3E7-59C27D4F0042}">
      <dgm:prSet phldrT="[Texto]" custT="1"/>
      <dgm:spPr/>
      <dgm:t>
        <a:bodyPr/>
        <a:lstStyle/>
        <a:p>
          <a:r>
            <a:rPr lang="es-CO" sz="2000" dirty="0" smtClean="0"/>
            <a:t>CARACTERÍSTICAS DEL CONTEXTO</a:t>
          </a:r>
          <a:endParaRPr lang="es-CO" sz="2000" dirty="0"/>
        </a:p>
      </dgm:t>
    </dgm:pt>
    <dgm:pt modelId="{FF25D07C-6C62-4835-BC54-04355EF93757}" type="parTrans" cxnId="{B67560B3-DEBB-4D6F-BA58-D61C04633F2C}">
      <dgm:prSet/>
      <dgm:spPr/>
      <dgm:t>
        <a:bodyPr/>
        <a:lstStyle/>
        <a:p>
          <a:endParaRPr lang="es-CO"/>
        </a:p>
      </dgm:t>
    </dgm:pt>
    <dgm:pt modelId="{6BB47DA7-F57F-41AE-87E0-BE010A517BFB}" type="sibTrans" cxnId="{B67560B3-DEBB-4D6F-BA58-D61C04633F2C}">
      <dgm:prSet/>
      <dgm:spPr/>
      <dgm:t>
        <a:bodyPr/>
        <a:lstStyle/>
        <a:p>
          <a:endParaRPr lang="es-CO"/>
        </a:p>
      </dgm:t>
    </dgm:pt>
    <dgm:pt modelId="{DF0EDFA0-C3B7-405C-887C-AF3788DF92FB}">
      <dgm:prSet phldrT="[Texto]" custT="1"/>
      <dgm:spPr/>
      <dgm:t>
        <a:bodyPr/>
        <a:lstStyle/>
        <a:p>
          <a:r>
            <a:rPr lang="es-CO" sz="2100" dirty="0" smtClean="0"/>
            <a:t>“Matarife”, machetero”, </a:t>
          </a:r>
          <a:r>
            <a:rPr lang="es-CO" sz="2100" dirty="0" err="1" smtClean="0"/>
            <a:t>Peliaringo</a:t>
          </a:r>
          <a:r>
            <a:rPr lang="es-CO" sz="2100" dirty="0" smtClean="0"/>
            <a:t>,” vos </a:t>
          </a:r>
          <a:r>
            <a:rPr lang="es-CO" sz="2100" dirty="0" err="1" smtClean="0"/>
            <a:t>comprás</a:t>
          </a:r>
          <a:r>
            <a:rPr lang="es-CO" sz="2100" dirty="0" smtClean="0"/>
            <a:t> una pelea”,”</a:t>
          </a:r>
          <a:r>
            <a:rPr lang="es-CO" sz="2100" dirty="0" err="1" smtClean="0"/>
            <a:t>peleás</a:t>
          </a:r>
          <a:r>
            <a:rPr lang="es-CO" sz="2100" dirty="0" smtClean="0"/>
            <a:t> hasta con tu propia sombra”</a:t>
          </a:r>
          <a:endParaRPr lang="es-CO" sz="2200" dirty="0"/>
        </a:p>
      </dgm:t>
    </dgm:pt>
    <dgm:pt modelId="{E240D003-D979-49C4-BC58-315F4C66777F}" type="parTrans" cxnId="{94109C7B-C526-4C97-B94B-34B717B6ECBC}">
      <dgm:prSet/>
      <dgm:spPr/>
      <dgm:t>
        <a:bodyPr/>
        <a:lstStyle/>
        <a:p>
          <a:endParaRPr lang="es-CO"/>
        </a:p>
      </dgm:t>
    </dgm:pt>
    <dgm:pt modelId="{4E2FB613-2642-439B-B3BB-7C353B51A6B8}" type="sibTrans" cxnId="{94109C7B-C526-4C97-B94B-34B717B6ECBC}">
      <dgm:prSet/>
      <dgm:spPr/>
      <dgm:t>
        <a:bodyPr/>
        <a:lstStyle/>
        <a:p>
          <a:endParaRPr lang="es-CO"/>
        </a:p>
      </dgm:t>
    </dgm:pt>
    <dgm:pt modelId="{455C04D7-799B-44FF-939D-A92046D2EB44}">
      <dgm:prSet phldrT="[Texto]" custT="1"/>
      <dgm:spPr/>
      <dgm:t>
        <a:bodyPr/>
        <a:lstStyle/>
        <a:p>
          <a:r>
            <a:rPr lang="es-CO" sz="2200" dirty="0" smtClean="0"/>
            <a:t>“El indio es cochino y lo que suda es mugre”, “indio </a:t>
          </a:r>
          <a:r>
            <a:rPr lang="es-CO" sz="2200" dirty="0" err="1" smtClean="0"/>
            <a:t>patirrajao</a:t>
          </a:r>
          <a:r>
            <a:rPr lang="es-CO" sz="2200" dirty="0" smtClean="0"/>
            <a:t>”</a:t>
          </a:r>
          <a:endParaRPr lang="es-CO" sz="2200" dirty="0"/>
        </a:p>
      </dgm:t>
    </dgm:pt>
    <dgm:pt modelId="{D5A4DE54-506E-4673-A92F-381A14DD39CE}" type="parTrans" cxnId="{BDF9AE68-5E21-4EFB-9882-5F991EDE751B}">
      <dgm:prSet/>
      <dgm:spPr/>
      <dgm:t>
        <a:bodyPr/>
        <a:lstStyle/>
        <a:p>
          <a:endParaRPr lang="es-CO"/>
        </a:p>
      </dgm:t>
    </dgm:pt>
    <dgm:pt modelId="{78C7BEAA-CEA3-45F6-B65F-7752C32E3BF3}" type="sibTrans" cxnId="{BDF9AE68-5E21-4EFB-9882-5F991EDE751B}">
      <dgm:prSet/>
      <dgm:spPr/>
      <dgm:t>
        <a:bodyPr/>
        <a:lstStyle/>
        <a:p>
          <a:endParaRPr lang="es-CO"/>
        </a:p>
      </dgm:t>
    </dgm:pt>
    <dgm:pt modelId="{8ED7EDDF-225D-4FD1-8166-FEE9CE7BBA4C}" type="pres">
      <dgm:prSet presAssocID="{BA91D0BC-0D16-4C3C-8B76-36B71297302C}" presName="Name0" presStyleCnt="0">
        <dgm:presLayoutVars>
          <dgm:dir/>
          <dgm:animLvl val="lvl"/>
          <dgm:resizeHandles/>
        </dgm:presLayoutVars>
      </dgm:prSet>
      <dgm:spPr/>
    </dgm:pt>
    <dgm:pt modelId="{A12F6F86-8D0A-4B11-94AB-661261A69BDD}" type="pres">
      <dgm:prSet presAssocID="{8570C57E-928F-4627-9F31-7906F28D21F3}" presName="linNode" presStyleCnt="0"/>
      <dgm:spPr/>
    </dgm:pt>
    <dgm:pt modelId="{848CE038-C032-41D7-9F78-EEB9E68FBB47}" type="pres">
      <dgm:prSet presAssocID="{8570C57E-928F-4627-9F31-7906F28D21F3}" presName="parentShp" presStyleLbl="node1" presStyleIdx="0" presStyleCnt="2" custScaleX="50439" custScaleY="42062">
        <dgm:presLayoutVars>
          <dgm:bulletEnabled val="1"/>
        </dgm:presLayoutVars>
      </dgm:prSet>
      <dgm:spPr/>
      <dgm:t>
        <a:bodyPr/>
        <a:lstStyle/>
        <a:p>
          <a:endParaRPr lang="es-CO"/>
        </a:p>
      </dgm:t>
    </dgm:pt>
    <dgm:pt modelId="{9B075127-6AEE-4798-A07F-9FF34A7E2728}" type="pres">
      <dgm:prSet presAssocID="{8570C57E-928F-4627-9F31-7906F28D21F3}" presName="childShp" presStyleLbl="bgAccFollowNode1" presStyleIdx="0" presStyleCnt="2" custScaleX="133367" custScaleY="146353">
        <dgm:presLayoutVars>
          <dgm:bulletEnabled val="1"/>
        </dgm:presLayoutVars>
      </dgm:prSet>
      <dgm:spPr/>
      <dgm:t>
        <a:bodyPr/>
        <a:lstStyle/>
        <a:p>
          <a:endParaRPr lang="es-CO"/>
        </a:p>
      </dgm:t>
    </dgm:pt>
    <dgm:pt modelId="{5759D523-7D4A-4817-99B6-DB8BCA6160DE}" type="pres">
      <dgm:prSet presAssocID="{CE919698-0C5E-4607-A149-5CDC397B691B}" presName="spacing" presStyleCnt="0"/>
      <dgm:spPr/>
    </dgm:pt>
    <dgm:pt modelId="{37F581B7-1D30-4DF2-AEA9-4EA234E284E3}" type="pres">
      <dgm:prSet presAssocID="{5059A5B4-5B11-4843-A3E7-59C27D4F0042}" presName="linNode" presStyleCnt="0"/>
      <dgm:spPr/>
    </dgm:pt>
    <dgm:pt modelId="{002691E1-A2F2-4308-9FEA-53F26161E489}" type="pres">
      <dgm:prSet presAssocID="{5059A5B4-5B11-4843-A3E7-59C27D4F0042}" presName="parentShp" presStyleLbl="node1" presStyleIdx="1" presStyleCnt="2" custScaleX="104088" custScaleY="64740">
        <dgm:presLayoutVars>
          <dgm:bulletEnabled val="1"/>
        </dgm:presLayoutVars>
      </dgm:prSet>
      <dgm:spPr/>
      <dgm:t>
        <a:bodyPr/>
        <a:lstStyle/>
        <a:p>
          <a:endParaRPr lang="es-CO"/>
        </a:p>
      </dgm:t>
    </dgm:pt>
    <dgm:pt modelId="{EECDAAE6-E0EC-4F53-9CC3-BBF7D1E77B73}" type="pres">
      <dgm:prSet presAssocID="{5059A5B4-5B11-4843-A3E7-59C27D4F0042}" presName="childShp" presStyleLbl="bgAccFollowNode1" presStyleIdx="1" presStyleCnt="2" custScaleX="125388" custScaleY="136777">
        <dgm:presLayoutVars>
          <dgm:bulletEnabled val="1"/>
        </dgm:presLayoutVars>
      </dgm:prSet>
      <dgm:spPr/>
      <dgm:t>
        <a:bodyPr/>
        <a:lstStyle/>
        <a:p>
          <a:endParaRPr lang="es-CO"/>
        </a:p>
      </dgm:t>
    </dgm:pt>
  </dgm:ptLst>
  <dgm:cxnLst>
    <dgm:cxn modelId="{98D7C6AF-352D-45B2-B2C9-F047B8D16916}" srcId="{8570C57E-928F-4627-9F31-7906F28D21F3}" destId="{8EF9110E-9505-419D-8DA3-FCF55BB5B0A7}" srcOrd="0" destOrd="0" parTransId="{FBBFCCF0-8B20-46BC-9823-542B53ACD927}" sibTransId="{58908155-2D1C-469C-8C8E-2408D1B3C478}"/>
    <dgm:cxn modelId="{625F407E-7487-467A-A882-AC71DB7BB3AD}" srcId="{BA91D0BC-0D16-4C3C-8B76-36B71297302C}" destId="{8570C57E-928F-4627-9F31-7906F28D21F3}" srcOrd="0" destOrd="0" parTransId="{9E0F26C4-4629-4125-A5C6-C0D1660DD330}" sibTransId="{CE919698-0C5E-4607-A149-5CDC397B691B}"/>
    <dgm:cxn modelId="{44FE748A-A6A2-42FE-BC5B-6D0E2E76B8EC}" type="presOf" srcId="{455C04D7-799B-44FF-939D-A92046D2EB44}" destId="{9B075127-6AEE-4798-A07F-9FF34A7E2728}" srcOrd="0" destOrd="1" presId="urn:microsoft.com/office/officeart/2005/8/layout/vList6"/>
    <dgm:cxn modelId="{676789D8-F9DD-4477-926B-47B23D0A068F}" type="presOf" srcId="{8EF9110E-9505-419D-8DA3-FCF55BB5B0A7}" destId="{9B075127-6AEE-4798-A07F-9FF34A7E2728}" srcOrd="0" destOrd="0" presId="urn:microsoft.com/office/officeart/2005/8/layout/vList6"/>
    <dgm:cxn modelId="{BDF9AE68-5E21-4EFB-9882-5F991EDE751B}" srcId="{8570C57E-928F-4627-9F31-7906F28D21F3}" destId="{455C04D7-799B-44FF-939D-A92046D2EB44}" srcOrd="1" destOrd="0" parTransId="{D5A4DE54-506E-4673-A92F-381A14DD39CE}" sibTransId="{78C7BEAA-CEA3-45F6-B65F-7752C32E3BF3}"/>
    <dgm:cxn modelId="{CB6D2445-AFC4-4D4C-89E4-B872561477F9}" type="presOf" srcId="{8570C57E-928F-4627-9F31-7906F28D21F3}" destId="{848CE038-C032-41D7-9F78-EEB9E68FBB47}" srcOrd="0" destOrd="0" presId="urn:microsoft.com/office/officeart/2005/8/layout/vList6"/>
    <dgm:cxn modelId="{94109C7B-C526-4C97-B94B-34B717B6ECBC}" srcId="{5059A5B4-5B11-4843-A3E7-59C27D4F0042}" destId="{DF0EDFA0-C3B7-405C-887C-AF3788DF92FB}" srcOrd="0" destOrd="0" parTransId="{E240D003-D979-49C4-BC58-315F4C66777F}" sibTransId="{4E2FB613-2642-439B-B3BB-7C353B51A6B8}"/>
    <dgm:cxn modelId="{B67560B3-DEBB-4D6F-BA58-D61C04633F2C}" srcId="{BA91D0BC-0D16-4C3C-8B76-36B71297302C}" destId="{5059A5B4-5B11-4843-A3E7-59C27D4F0042}" srcOrd="1" destOrd="0" parTransId="{FF25D07C-6C62-4835-BC54-04355EF93757}" sibTransId="{6BB47DA7-F57F-41AE-87E0-BE010A517BFB}"/>
    <dgm:cxn modelId="{DD5DBDA9-76F0-44BA-ADF0-8918C8CB569F}" type="presOf" srcId="{BA91D0BC-0D16-4C3C-8B76-36B71297302C}" destId="{8ED7EDDF-225D-4FD1-8166-FEE9CE7BBA4C}" srcOrd="0" destOrd="0" presId="urn:microsoft.com/office/officeart/2005/8/layout/vList6"/>
    <dgm:cxn modelId="{59442150-79C0-4223-9350-DF7BC206D7ED}" type="presOf" srcId="{DF0EDFA0-C3B7-405C-887C-AF3788DF92FB}" destId="{EECDAAE6-E0EC-4F53-9CC3-BBF7D1E77B73}" srcOrd="0" destOrd="0" presId="urn:microsoft.com/office/officeart/2005/8/layout/vList6"/>
    <dgm:cxn modelId="{3A830F0E-01A3-436B-8CA1-C41163EDA1E1}" type="presOf" srcId="{5059A5B4-5B11-4843-A3E7-59C27D4F0042}" destId="{002691E1-A2F2-4308-9FEA-53F26161E489}" srcOrd="0" destOrd="0" presId="urn:microsoft.com/office/officeart/2005/8/layout/vList6"/>
    <dgm:cxn modelId="{3A3941E6-4EBA-4641-A48C-6153F20AC20D}" type="presParOf" srcId="{8ED7EDDF-225D-4FD1-8166-FEE9CE7BBA4C}" destId="{A12F6F86-8D0A-4B11-94AB-661261A69BDD}" srcOrd="0" destOrd="0" presId="urn:microsoft.com/office/officeart/2005/8/layout/vList6"/>
    <dgm:cxn modelId="{52870B37-70DA-47F9-8549-9C8C74198DC8}" type="presParOf" srcId="{A12F6F86-8D0A-4B11-94AB-661261A69BDD}" destId="{848CE038-C032-41D7-9F78-EEB9E68FBB47}" srcOrd="0" destOrd="0" presId="urn:microsoft.com/office/officeart/2005/8/layout/vList6"/>
    <dgm:cxn modelId="{8E9DAACC-9622-4199-A5E4-3CD59CFAC760}" type="presParOf" srcId="{A12F6F86-8D0A-4B11-94AB-661261A69BDD}" destId="{9B075127-6AEE-4798-A07F-9FF34A7E2728}" srcOrd="1" destOrd="0" presId="urn:microsoft.com/office/officeart/2005/8/layout/vList6"/>
    <dgm:cxn modelId="{40CE8606-8FB1-43B6-AC68-BA04D4A7795E}" type="presParOf" srcId="{8ED7EDDF-225D-4FD1-8166-FEE9CE7BBA4C}" destId="{5759D523-7D4A-4817-99B6-DB8BCA6160DE}" srcOrd="1" destOrd="0" presId="urn:microsoft.com/office/officeart/2005/8/layout/vList6"/>
    <dgm:cxn modelId="{8AF0195A-BB02-46B8-A584-983C68E1A104}" type="presParOf" srcId="{8ED7EDDF-225D-4FD1-8166-FEE9CE7BBA4C}" destId="{37F581B7-1D30-4DF2-AEA9-4EA234E284E3}" srcOrd="2" destOrd="0" presId="urn:microsoft.com/office/officeart/2005/8/layout/vList6"/>
    <dgm:cxn modelId="{2565E77F-A33E-42B5-B1D9-D458741D3B0B}" type="presParOf" srcId="{37F581B7-1D30-4DF2-AEA9-4EA234E284E3}" destId="{002691E1-A2F2-4308-9FEA-53F26161E489}" srcOrd="0" destOrd="0" presId="urn:microsoft.com/office/officeart/2005/8/layout/vList6"/>
    <dgm:cxn modelId="{339C3018-8463-49C6-B6D5-282C03B3311A}" type="presParOf" srcId="{37F581B7-1D30-4DF2-AEA9-4EA234E284E3}" destId="{EECDAAE6-E0EC-4F53-9CC3-BBF7D1E77B7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349A1A1-F14E-4B6E-A4AB-58DD0F025CDB}" type="doc">
      <dgm:prSet loTypeId="urn:microsoft.com/office/officeart/2005/8/layout/cycle6" loCatId="cycle" qsTypeId="urn:microsoft.com/office/officeart/2005/8/quickstyle/simple3" qsCatId="simple" csTypeId="urn:microsoft.com/office/officeart/2005/8/colors/colorful2" csCatId="colorful" phldr="1"/>
      <dgm:spPr/>
      <dgm:t>
        <a:bodyPr/>
        <a:lstStyle/>
        <a:p>
          <a:endParaRPr lang="es-CO"/>
        </a:p>
      </dgm:t>
    </dgm:pt>
    <dgm:pt modelId="{B61536A8-ECD7-4A39-AA3D-C864CB38001A}">
      <dgm:prSet phldrT="[Texto]"/>
      <dgm:spPr/>
      <dgm:t>
        <a:bodyPr/>
        <a:lstStyle/>
        <a:p>
          <a:r>
            <a:rPr lang="es-CO" dirty="0" smtClean="0"/>
            <a:t>Desplazamiento</a:t>
          </a:r>
          <a:endParaRPr lang="es-CO" dirty="0"/>
        </a:p>
      </dgm:t>
    </dgm:pt>
    <dgm:pt modelId="{B2FCC0DA-5D04-4E20-83CA-299A523B25CE}" type="parTrans" cxnId="{AB90597D-672B-44B9-BA78-C376381C2089}">
      <dgm:prSet/>
      <dgm:spPr/>
      <dgm:t>
        <a:bodyPr/>
        <a:lstStyle/>
        <a:p>
          <a:endParaRPr lang="es-CO"/>
        </a:p>
      </dgm:t>
    </dgm:pt>
    <dgm:pt modelId="{AAD69594-7312-4119-B53F-930706437B82}" type="sibTrans" cxnId="{AB90597D-672B-44B9-BA78-C376381C2089}">
      <dgm:prSet/>
      <dgm:spPr/>
      <dgm:t>
        <a:bodyPr/>
        <a:lstStyle/>
        <a:p>
          <a:endParaRPr lang="es-CO"/>
        </a:p>
      </dgm:t>
    </dgm:pt>
    <dgm:pt modelId="{51D09A65-6BB6-4D60-8805-3063A6113BFC}">
      <dgm:prSet phldrT="[Texto]"/>
      <dgm:spPr/>
      <dgm:t>
        <a:bodyPr/>
        <a:lstStyle/>
        <a:p>
          <a:r>
            <a:rPr lang="es-CO" dirty="0" smtClean="0"/>
            <a:t>Explotación minera</a:t>
          </a:r>
          <a:endParaRPr lang="es-CO" dirty="0"/>
        </a:p>
      </dgm:t>
    </dgm:pt>
    <dgm:pt modelId="{B710F9E6-FAB9-400D-BE02-37BCDDA9EA46}" type="parTrans" cxnId="{68E0D3DA-F90C-4776-BA34-70F9EAC3B9D6}">
      <dgm:prSet/>
      <dgm:spPr/>
      <dgm:t>
        <a:bodyPr/>
        <a:lstStyle/>
        <a:p>
          <a:endParaRPr lang="es-CO"/>
        </a:p>
      </dgm:t>
    </dgm:pt>
    <dgm:pt modelId="{722B0D6D-6A0D-4F85-AECD-D6DF55D7A358}" type="sibTrans" cxnId="{68E0D3DA-F90C-4776-BA34-70F9EAC3B9D6}">
      <dgm:prSet/>
      <dgm:spPr/>
      <dgm:t>
        <a:bodyPr/>
        <a:lstStyle/>
        <a:p>
          <a:endParaRPr lang="es-CO"/>
        </a:p>
      </dgm:t>
    </dgm:pt>
    <dgm:pt modelId="{0BED8B2D-042B-4B48-9F97-12BF22D5DE53}">
      <dgm:prSet phldrT="[Texto]"/>
      <dgm:spPr/>
      <dgm:t>
        <a:bodyPr/>
        <a:lstStyle/>
        <a:p>
          <a:r>
            <a:rPr lang="es-CO" dirty="0" smtClean="0"/>
            <a:t>Desintegración familiar</a:t>
          </a:r>
          <a:endParaRPr lang="es-CO" dirty="0"/>
        </a:p>
      </dgm:t>
    </dgm:pt>
    <dgm:pt modelId="{3EDDCFBA-DBF2-4135-B071-E46B796586E0}" type="parTrans" cxnId="{8CCC8B89-F4B1-4B31-B564-DDA99152C830}">
      <dgm:prSet/>
      <dgm:spPr/>
      <dgm:t>
        <a:bodyPr/>
        <a:lstStyle/>
        <a:p>
          <a:endParaRPr lang="es-CO"/>
        </a:p>
      </dgm:t>
    </dgm:pt>
    <dgm:pt modelId="{C352F46E-D775-45F0-8E08-2616022161B3}" type="sibTrans" cxnId="{8CCC8B89-F4B1-4B31-B564-DDA99152C830}">
      <dgm:prSet/>
      <dgm:spPr/>
      <dgm:t>
        <a:bodyPr/>
        <a:lstStyle/>
        <a:p>
          <a:endParaRPr lang="es-CO"/>
        </a:p>
      </dgm:t>
    </dgm:pt>
    <dgm:pt modelId="{41D8302E-47A3-4F10-BC1A-350F5034DB66}">
      <dgm:prSet phldrT="[Texto]"/>
      <dgm:spPr/>
      <dgm:t>
        <a:bodyPr/>
        <a:lstStyle/>
        <a:p>
          <a:r>
            <a:rPr lang="es-CO" dirty="0" smtClean="0"/>
            <a:t>Cultivos ilícitos</a:t>
          </a:r>
          <a:endParaRPr lang="es-CO" dirty="0"/>
        </a:p>
      </dgm:t>
    </dgm:pt>
    <dgm:pt modelId="{8BEEC26A-63CC-4C35-9943-60D3F936FC62}" type="parTrans" cxnId="{3D7F2182-275C-4576-AD29-35389A38754E}">
      <dgm:prSet/>
      <dgm:spPr/>
      <dgm:t>
        <a:bodyPr/>
        <a:lstStyle/>
        <a:p>
          <a:endParaRPr lang="es-CO"/>
        </a:p>
      </dgm:t>
    </dgm:pt>
    <dgm:pt modelId="{EF3AFAA9-2A47-4FB3-A735-5C2A840819C1}" type="sibTrans" cxnId="{3D7F2182-275C-4576-AD29-35389A38754E}">
      <dgm:prSet/>
      <dgm:spPr/>
      <dgm:t>
        <a:bodyPr/>
        <a:lstStyle/>
        <a:p>
          <a:endParaRPr lang="es-CO"/>
        </a:p>
      </dgm:t>
    </dgm:pt>
    <dgm:pt modelId="{5B2F2CFF-D613-4F14-ABCD-A9F93C3E85BF}">
      <dgm:prSet phldrT="[Texto]"/>
      <dgm:spPr/>
      <dgm:t>
        <a:bodyPr/>
        <a:lstStyle/>
        <a:p>
          <a:r>
            <a:rPr lang="es-CO" dirty="0" smtClean="0"/>
            <a:t>Consumismo </a:t>
          </a:r>
          <a:endParaRPr lang="es-CO" dirty="0"/>
        </a:p>
      </dgm:t>
    </dgm:pt>
    <dgm:pt modelId="{7CEF02F2-E09F-4B1C-87E7-B0F1B2F6EF1F}" type="parTrans" cxnId="{AE9A0448-9A8E-454C-BFEF-06C5C3624068}">
      <dgm:prSet/>
      <dgm:spPr/>
      <dgm:t>
        <a:bodyPr/>
        <a:lstStyle/>
        <a:p>
          <a:endParaRPr lang="es-CO"/>
        </a:p>
      </dgm:t>
    </dgm:pt>
    <dgm:pt modelId="{C3993835-F864-4F76-AF8A-171D6D800573}" type="sibTrans" cxnId="{AE9A0448-9A8E-454C-BFEF-06C5C3624068}">
      <dgm:prSet/>
      <dgm:spPr/>
      <dgm:t>
        <a:bodyPr/>
        <a:lstStyle/>
        <a:p>
          <a:endParaRPr lang="es-CO"/>
        </a:p>
      </dgm:t>
    </dgm:pt>
    <dgm:pt modelId="{6C2B697A-CC1E-4C8D-AC05-BB10F97C748B}" type="pres">
      <dgm:prSet presAssocID="{E349A1A1-F14E-4B6E-A4AB-58DD0F025CDB}" presName="cycle" presStyleCnt="0">
        <dgm:presLayoutVars>
          <dgm:dir/>
          <dgm:resizeHandles val="exact"/>
        </dgm:presLayoutVars>
      </dgm:prSet>
      <dgm:spPr/>
      <dgm:t>
        <a:bodyPr/>
        <a:lstStyle/>
        <a:p>
          <a:endParaRPr lang="es-CO"/>
        </a:p>
      </dgm:t>
    </dgm:pt>
    <dgm:pt modelId="{F4597C6A-A9E7-4C3D-BF7C-57C296D0CA6A}" type="pres">
      <dgm:prSet presAssocID="{B61536A8-ECD7-4A39-AA3D-C864CB38001A}" presName="node" presStyleLbl="node1" presStyleIdx="0" presStyleCnt="5">
        <dgm:presLayoutVars>
          <dgm:bulletEnabled val="1"/>
        </dgm:presLayoutVars>
      </dgm:prSet>
      <dgm:spPr/>
      <dgm:t>
        <a:bodyPr/>
        <a:lstStyle/>
        <a:p>
          <a:endParaRPr lang="es-CO"/>
        </a:p>
      </dgm:t>
    </dgm:pt>
    <dgm:pt modelId="{2AB12541-1D4E-4B58-B258-3FCD0019543B}" type="pres">
      <dgm:prSet presAssocID="{B61536A8-ECD7-4A39-AA3D-C864CB38001A}" presName="spNode" presStyleCnt="0"/>
      <dgm:spPr/>
    </dgm:pt>
    <dgm:pt modelId="{A025B1C9-C368-4CED-891F-17D015976345}" type="pres">
      <dgm:prSet presAssocID="{AAD69594-7312-4119-B53F-930706437B82}" presName="sibTrans" presStyleLbl="sibTrans1D1" presStyleIdx="0" presStyleCnt="5"/>
      <dgm:spPr/>
      <dgm:t>
        <a:bodyPr/>
        <a:lstStyle/>
        <a:p>
          <a:endParaRPr lang="es-CO"/>
        </a:p>
      </dgm:t>
    </dgm:pt>
    <dgm:pt modelId="{647929D1-8231-448A-B8ED-AB1CA133F95C}" type="pres">
      <dgm:prSet presAssocID="{51D09A65-6BB6-4D60-8805-3063A6113BFC}" presName="node" presStyleLbl="node1" presStyleIdx="1" presStyleCnt="5">
        <dgm:presLayoutVars>
          <dgm:bulletEnabled val="1"/>
        </dgm:presLayoutVars>
      </dgm:prSet>
      <dgm:spPr/>
      <dgm:t>
        <a:bodyPr/>
        <a:lstStyle/>
        <a:p>
          <a:endParaRPr lang="es-CO"/>
        </a:p>
      </dgm:t>
    </dgm:pt>
    <dgm:pt modelId="{D15B1FB1-3946-4C78-AF6E-99DB0064AF2E}" type="pres">
      <dgm:prSet presAssocID="{51D09A65-6BB6-4D60-8805-3063A6113BFC}" presName="spNode" presStyleCnt="0"/>
      <dgm:spPr/>
    </dgm:pt>
    <dgm:pt modelId="{BA75BC17-E28F-4078-A359-5C077B50CE63}" type="pres">
      <dgm:prSet presAssocID="{722B0D6D-6A0D-4F85-AECD-D6DF55D7A358}" presName="sibTrans" presStyleLbl="sibTrans1D1" presStyleIdx="1" presStyleCnt="5"/>
      <dgm:spPr/>
      <dgm:t>
        <a:bodyPr/>
        <a:lstStyle/>
        <a:p>
          <a:endParaRPr lang="es-CO"/>
        </a:p>
      </dgm:t>
    </dgm:pt>
    <dgm:pt modelId="{3F8ED78E-E2A8-4EC9-B96D-E6D21A0912D5}" type="pres">
      <dgm:prSet presAssocID="{0BED8B2D-042B-4B48-9F97-12BF22D5DE53}" presName="node" presStyleLbl="node1" presStyleIdx="2" presStyleCnt="5">
        <dgm:presLayoutVars>
          <dgm:bulletEnabled val="1"/>
        </dgm:presLayoutVars>
      </dgm:prSet>
      <dgm:spPr/>
      <dgm:t>
        <a:bodyPr/>
        <a:lstStyle/>
        <a:p>
          <a:endParaRPr lang="es-CO"/>
        </a:p>
      </dgm:t>
    </dgm:pt>
    <dgm:pt modelId="{05B03322-7B69-4E76-892F-B2D744ACB768}" type="pres">
      <dgm:prSet presAssocID="{0BED8B2D-042B-4B48-9F97-12BF22D5DE53}" presName="spNode" presStyleCnt="0"/>
      <dgm:spPr/>
    </dgm:pt>
    <dgm:pt modelId="{69A59045-21B1-498E-83C3-B4B1B510A370}" type="pres">
      <dgm:prSet presAssocID="{C352F46E-D775-45F0-8E08-2616022161B3}" presName="sibTrans" presStyleLbl="sibTrans1D1" presStyleIdx="2" presStyleCnt="5"/>
      <dgm:spPr/>
      <dgm:t>
        <a:bodyPr/>
        <a:lstStyle/>
        <a:p>
          <a:endParaRPr lang="es-CO"/>
        </a:p>
      </dgm:t>
    </dgm:pt>
    <dgm:pt modelId="{5CBECEDE-3A9D-454C-94F6-85A1E5E869C0}" type="pres">
      <dgm:prSet presAssocID="{41D8302E-47A3-4F10-BC1A-350F5034DB66}" presName="node" presStyleLbl="node1" presStyleIdx="3" presStyleCnt="5">
        <dgm:presLayoutVars>
          <dgm:bulletEnabled val="1"/>
        </dgm:presLayoutVars>
      </dgm:prSet>
      <dgm:spPr/>
      <dgm:t>
        <a:bodyPr/>
        <a:lstStyle/>
        <a:p>
          <a:endParaRPr lang="es-CO"/>
        </a:p>
      </dgm:t>
    </dgm:pt>
    <dgm:pt modelId="{E14F7985-5FC7-48AD-B27C-2A0413B8E467}" type="pres">
      <dgm:prSet presAssocID="{41D8302E-47A3-4F10-BC1A-350F5034DB66}" presName="spNode" presStyleCnt="0"/>
      <dgm:spPr/>
    </dgm:pt>
    <dgm:pt modelId="{7299964B-F59C-49ED-A5C4-30A1E85FD82A}" type="pres">
      <dgm:prSet presAssocID="{EF3AFAA9-2A47-4FB3-A735-5C2A840819C1}" presName="sibTrans" presStyleLbl="sibTrans1D1" presStyleIdx="3" presStyleCnt="5"/>
      <dgm:spPr/>
      <dgm:t>
        <a:bodyPr/>
        <a:lstStyle/>
        <a:p>
          <a:endParaRPr lang="es-CO"/>
        </a:p>
      </dgm:t>
    </dgm:pt>
    <dgm:pt modelId="{0748D9A1-3462-4599-BB8C-D0DD79A1D5D1}" type="pres">
      <dgm:prSet presAssocID="{5B2F2CFF-D613-4F14-ABCD-A9F93C3E85BF}" presName="node" presStyleLbl="node1" presStyleIdx="4" presStyleCnt="5">
        <dgm:presLayoutVars>
          <dgm:bulletEnabled val="1"/>
        </dgm:presLayoutVars>
      </dgm:prSet>
      <dgm:spPr/>
      <dgm:t>
        <a:bodyPr/>
        <a:lstStyle/>
        <a:p>
          <a:endParaRPr lang="es-CO"/>
        </a:p>
      </dgm:t>
    </dgm:pt>
    <dgm:pt modelId="{DE88160A-3FED-487F-89E3-6E30D78ABDD1}" type="pres">
      <dgm:prSet presAssocID="{5B2F2CFF-D613-4F14-ABCD-A9F93C3E85BF}" presName="spNode" presStyleCnt="0"/>
      <dgm:spPr/>
    </dgm:pt>
    <dgm:pt modelId="{A56ACAB9-50E1-4CEE-B5CD-F808374AAE89}" type="pres">
      <dgm:prSet presAssocID="{C3993835-F864-4F76-AF8A-171D6D800573}" presName="sibTrans" presStyleLbl="sibTrans1D1" presStyleIdx="4" presStyleCnt="5"/>
      <dgm:spPr/>
      <dgm:t>
        <a:bodyPr/>
        <a:lstStyle/>
        <a:p>
          <a:endParaRPr lang="es-CO"/>
        </a:p>
      </dgm:t>
    </dgm:pt>
  </dgm:ptLst>
  <dgm:cxnLst>
    <dgm:cxn modelId="{74D81F56-4BDF-4E50-A0DF-EDB6D2F79E24}" type="presOf" srcId="{EF3AFAA9-2A47-4FB3-A735-5C2A840819C1}" destId="{7299964B-F59C-49ED-A5C4-30A1E85FD82A}" srcOrd="0" destOrd="0" presId="urn:microsoft.com/office/officeart/2005/8/layout/cycle6"/>
    <dgm:cxn modelId="{A65887B9-06D1-466C-8A1F-5535CBABB0C7}" type="presOf" srcId="{AAD69594-7312-4119-B53F-930706437B82}" destId="{A025B1C9-C368-4CED-891F-17D015976345}" srcOrd="0" destOrd="0" presId="urn:microsoft.com/office/officeart/2005/8/layout/cycle6"/>
    <dgm:cxn modelId="{AB90597D-672B-44B9-BA78-C376381C2089}" srcId="{E349A1A1-F14E-4B6E-A4AB-58DD0F025CDB}" destId="{B61536A8-ECD7-4A39-AA3D-C864CB38001A}" srcOrd="0" destOrd="0" parTransId="{B2FCC0DA-5D04-4E20-83CA-299A523B25CE}" sibTransId="{AAD69594-7312-4119-B53F-930706437B82}"/>
    <dgm:cxn modelId="{AE9A0448-9A8E-454C-BFEF-06C5C3624068}" srcId="{E349A1A1-F14E-4B6E-A4AB-58DD0F025CDB}" destId="{5B2F2CFF-D613-4F14-ABCD-A9F93C3E85BF}" srcOrd="4" destOrd="0" parTransId="{7CEF02F2-E09F-4B1C-87E7-B0F1B2F6EF1F}" sibTransId="{C3993835-F864-4F76-AF8A-171D6D800573}"/>
    <dgm:cxn modelId="{B7AE6153-F124-4C49-BE19-9232FAB47AE9}" type="presOf" srcId="{E349A1A1-F14E-4B6E-A4AB-58DD0F025CDB}" destId="{6C2B697A-CC1E-4C8D-AC05-BB10F97C748B}" srcOrd="0" destOrd="0" presId="urn:microsoft.com/office/officeart/2005/8/layout/cycle6"/>
    <dgm:cxn modelId="{417F5FB9-30C5-4506-943E-8D2FFE93E6D1}" type="presOf" srcId="{41D8302E-47A3-4F10-BC1A-350F5034DB66}" destId="{5CBECEDE-3A9D-454C-94F6-85A1E5E869C0}" srcOrd="0" destOrd="0" presId="urn:microsoft.com/office/officeart/2005/8/layout/cycle6"/>
    <dgm:cxn modelId="{7F3DE3B2-C325-48A9-86AE-67CC70A19062}" type="presOf" srcId="{51D09A65-6BB6-4D60-8805-3063A6113BFC}" destId="{647929D1-8231-448A-B8ED-AB1CA133F95C}" srcOrd="0" destOrd="0" presId="urn:microsoft.com/office/officeart/2005/8/layout/cycle6"/>
    <dgm:cxn modelId="{FFB016F6-E188-422F-91E9-65F8F4641078}" type="presOf" srcId="{B61536A8-ECD7-4A39-AA3D-C864CB38001A}" destId="{F4597C6A-A9E7-4C3D-BF7C-57C296D0CA6A}" srcOrd="0" destOrd="0" presId="urn:microsoft.com/office/officeart/2005/8/layout/cycle6"/>
    <dgm:cxn modelId="{89C32198-F159-4260-8D3F-C1A3BC5BEA84}" type="presOf" srcId="{722B0D6D-6A0D-4F85-AECD-D6DF55D7A358}" destId="{BA75BC17-E28F-4078-A359-5C077B50CE63}" srcOrd="0" destOrd="0" presId="urn:microsoft.com/office/officeart/2005/8/layout/cycle6"/>
    <dgm:cxn modelId="{8CCC8B89-F4B1-4B31-B564-DDA99152C830}" srcId="{E349A1A1-F14E-4B6E-A4AB-58DD0F025CDB}" destId="{0BED8B2D-042B-4B48-9F97-12BF22D5DE53}" srcOrd="2" destOrd="0" parTransId="{3EDDCFBA-DBF2-4135-B071-E46B796586E0}" sibTransId="{C352F46E-D775-45F0-8E08-2616022161B3}"/>
    <dgm:cxn modelId="{71671789-C92E-44DD-AC36-C5D2C92E184C}" type="presOf" srcId="{C352F46E-D775-45F0-8E08-2616022161B3}" destId="{69A59045-21B1-498E-83C3-B4B1B510A370}" srcOrd="0" destOrd="0" presId="urn:microsoft.com/office/officeart/2005/8/layout/cycle6"/>
    <dgm:cxn modelId="{55CA2D4F-236F-4460-A8F5-2B17239E8B62}" type="presOf" srcId="{C3993835-F864-4F76-AF8A-171D6D800573}" destId="{A56ACAB9-50E1-4CEE-B5CD-F808374AAE89}" srcOrd="0" destOrd="0" presId="urn:microsoft.com/office/officeart/2005/8/layout/cycle6"/>
    <dgm:cxn modelId="{68E0D3DA-F90C-4776-BA34-70F9EAC3B9D6}" srcId="{E349A1A1-F14E-4B6E-A4AB-58DD0F025CDB}" destId="{51D09A65-6BB6-4D60-8805-3063A6113BFC}" srcOrd="1" destOrd="0" parTransId="{B710F9E6-FAB9-400D-BE02-37BCDDA9EA46}" sibTransId="{722B0D6D-6A0D-4F85-AECD-D6DF55D7A358}"/>
    <dgm:cxn modelId="{BF9376E2-2C55-4698-8326-8E08CAF41E1E}" type="presOf" srcId="{5B2F2CFF-D613-4F14-ABCD-A9F93C3E85BF}" destId="{0748D9A1-3462-4599-BB8C-D0DD79A1D5D1}" srcOrd="0" destOrd="0" presId="urn:microsoft.com/office/officeart/2005/8/layout/cycle6"/>
    <dgm:cxn modelId="{3D7F2182-275C-4576-AD29-35389A38754E}" srcId="{E349A1A1-F14E-4B6E-A4AB-58DD0F025CDB}" destId="{41D8302E-47A3-4F10-BC1A-350F5034DB66}" srcOrd="3" destOrd="0" parTransId="{8BEEC26A-63CC-4C35-9943-60D3F936FC62}" sibTransId="{EF3AFAA9-2A47-4FB3-A735-5C2A840819C1}"/>
    <dgm:cxn modelId="{F85F3CAE-6523-442D-B319-A8A2928E791D}" type="presOf" srcId="{0BED8B2D-042B-4B48-9F97-12BF22D5DE53}" destId="{3F8ED78E-E2A8-4EC9-B96D-E6D21A0912D5}" srcOrd="0" destOrd="0" presId="urn:microsoft.com/office/officeart/2005/8/layout/cycle6"/>
    <dgm:cxn modelId="{62FEF414-52B1-472F-ACCB-E9D83F622E6B}" type="presParOf" srcId="{6C2B697A-CC1E-4C8D-AC05-BB10F97C748B}" destId="{F4597C6A-A9E7-4C3D-BF7C-57C296D0CA6A}" srcOrd="0" destOrd="0" presId="urn:microsoft.com/office/officeart/2005/8/layout/cycle6"/>
    <dgm:cxn modelId="{9B49FAB5-9EFC-47C2-939F-AC3CA48924B2}" type="presParOf" srcId="{6C2B697A-CC1E-4C8D-AC05-BB10F97C748B}" destId="{2AB12541-1D4E-4B58-B258-3FCD0019543B}" srcOrd="1" destOrd="0" presId="urn:microsoft.com/office/officeart/2005/8/layout/cycle6"/>
    <dgm:cxn modelId="{C685D563-D341-4B08-82CB-7A07A0699DA4}" type="presParOf" srcId="{6C2B697A-CC1E-4C8D-AC05-BB10F97C748B}" destId="{A025B1C9-C368-4CED-891F-17D015976345}" srcOrd="2" destOrd="0" presId="urn:microsoft.com/office/officeart/2005/8/layout/cycle6"/>
    <dgm:cxn modelId="{0EEC0B23-8DBA-44E1-B022-5169E0BCF89B}" type="presParOf" srcId="{6C2B697A-CC1E-4C8D-AC05-BB10F97C748B}" destId="{647929D1-8231-448A-B8ED-AB1CA133F95C}" srcOrd="3" destOrd="0" presId="urn:microsoft.com/office/officeart/2005/8/layout/cycle6"/>
    <dgm:cxn modelId="{3891CB2A-BB28-4B31-B2FE-F51070985797}" type="presParOf" srcId="{6C2B697A-CC1E-4C8D-AC05-BB10F97C748B}" destId="{D15B1FB1-3946-4C78-AF6E-99DB0064AF2E}" srcOrd="4" destOrd="0" presId="urn:microsoft.com/office/officeart/2005/8/layout/cycle6"/>
    <dgm:cxn modelId="{D6924405-5174-4004-AD70-3BB19EEE51A0}" type="presParOf" srcId="{6C2B697A-CC1E-4C8D-AC05-BB10F97C748B}" destId="{BA75BC17-E28F-4078-A359-5C077B50CE63}" srcOrd="5" destOrd="0" presId="urn:microsoft.com/office/officeart/2005/8/layout/cycle6"/>
    <dgm:cxn modelId="{D5C824B2-6652-4CC1-8C42-184DE0AF2E15}" type="presParOf" srcId="{6C2B697A-CC1E-4C8D-AC05-BB10F97C748B}" destId="{3F8ED78E-E2A8-4EC9-B96D-E6D21A0912D5}" srcOrd="6" destOrd="0" presId="urn:microsoft.com/office/officeart/2005/8/layout/cycle6"/>
    <dgm:cxn modelId="{58253C0C-3709-4894-A82E-14E9C70B417D}" type="presParOf" srcId="{6C2B697A-CC1E-4C8D-AC05-BB10F97C748B}" destId="{05B03322-7B69-4E76-892F-B2D744ACB768}" srcOrd="7" destOrd="0" presId="urn:microsoft.com/office/officeart/2005/8/layout/cycle6"/>
    <dgm:cxn modelId="{9D2F359E-E2B2-4F7A-AA77-B27F4CB549F4}" type="presParOf" srcId="{6C2B697A-CC1E-4C8D-AC05-BB10F97C748B}" destId="{69A59045-21B1-498E-83C3-B4B1B510A370}" srcOrd="8" destOrd="0" presId="urn:microsoft.com/office/officeart/2005/8/layout/cycle6"/>
    <dgm:cxn modelId="{7E15B059-F483-4EE2-874A-E7B1F777BA23}" type="presParOf" srcId="{6C2B697A-CC1E-4C8D-AC05-BB10F97C748B}" destId="{5CBECEDE-3A9D-454C-94F6-85A1E5E869C0}" srcOrd="9" destOrd="0" presId="urn:microsoft.com/office/officeart/2005/8/layout/cycle6"/>
    <dgm:cxn modelId="{4766F95D-86D8-4BE8-8A55-B79960194800}" type="presParOf" srcId="{6C2B697A-CC1E-4C8D-AC05-BB10F97C748B}" destId="{E14F7985-5FC7-48AD-B27C-2A0413B8E467}" srcOrd="10" destOrd="0" presId="urn:microsoft.com/office/officeart/2005/8/layout/cycle6"/>
    <dgm:cxn modelId="{ACA5ABBC-A456-4465-860C-29B27FA5864C}" type="presParOf" srcId="{6C2B697A-CC1E-4C8D-AC05-BB10F97C748B}" destId="{7299964B-F59C-49ED-A5C4-30A1E85FD82A}" srcOrd="11" destOrd="0" presId="urn:microsoft.com/office/officeart/2005/8/layout/cycle6"/>
    <dgm:cxn modelId="{BFD2DE71-E8A0-4AA1-BA95-DC13448DD8A5}" type="presParOf" srcId="{6C2B697A-CC1E-4C8D-AC05-BB10F97C748B}" destId="{0748D9A1-3462-4599-BB8C-D0DD79A1D5D1}" srcOrd="12" destOrd="0" presId="urn:microsoft.com/office/officeart/2005/8/layout/cycle6"/>
    <dgm:cxn modelId="{AA5729EF-5BDF-42C4-87B3-62CB793212C1}" type="presParOf" srcId="{6C2B697A-CC1E-4C8D-AC05-BB10F97C748B}" destId="{DE88160A-3FED-487F-89E3-6E30D78ABDD1}" srcOrd="13" destOrd="0" presId="urn:microsoft.com/office/officeart/2005/8/layout/cycle6"/>
    <dgm:cxn modelId="{69DDED6B-91BA-4719-8F3B-A310616C9A4F}" type="presParOf" srcId="{6C2B697A-CC1E-4C8D-AC05-BB10F97C748B}" destId="{A56ACAB9-50E1-4CEE-B5CD-F808374AAE8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D01C9E8-F2D7-4427-BA87-93642963B817}"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s-CO"/>
        </a:p>
      </dgm:t>
    </dgm:pt>
    <dgm:pt modelId="{59CFBCDC-C04B-495D-8CA5-749B5B1C9EE2}">
      <dgm:prSet phldrT="[Texto]"/>
      <dgm:spPr/>
      <dgm:t>
        <a:bodyPr/>
        <a:lstStyle/>
        <a:p>
          <a:r>
            <a:rPr lang="es-CO" b="1" dirty="0" smtClean="0"/>
            <a:t>Maestro </a:t>
          </a:r>
          <a:endParaRPr lang="es-CO" b="1" dirty="0"/>
        </a:p>
      </dgm:t>
    </dgm:pt>
    <dgm:pt modelId="{A2FD5EAD-73C2-4AFB-975C-2B90D5B4C760}" type="parTrans" cxnId="{70F00FF2-B118-4724-95FF-15E7094E9BF1}">
      <dgm:prSet/>
      <dgm:spPr/>
      <dgm:t>
        <a:bodyPr/>
        <a:lstStyle/>
        <a:p>
          <a:endParaRPr lang="es-CO"/>
        </a:p>
      </dgm:t>
    </dgm:pt>
    <dgm:pt modelId="{262E529A-43BA-407E-A8BF-075337603D35}" type="sibTrans" cxnId="{70F00FF2-B118-4724-95FF-15E7094E9BF1}">
      <dgm:prSet/>
      <dgm:spPr/>
      <dgm:t>
        <a:bodyPr/>
        <a:lstStyle/>
        <a:p>
          <a:endParaRPr lang="es-CO"/>
        </a:p>
      </dgm:t>
    </dgm:pt>
    <dgm:pt modelId="{BE4AAA14-AB00-4537-9ADA-661A9721DBF8}">
      <dgm:prSet phldrT="[Texto]" custT="1"/>
      <dgm:spPr/>
      <dgm:t>
        <a:bodyPr/>
        <a:lstStyle/>
        <a:p>
          <a:r>
            <a:rPr lang="es-CO" sz="1400" b="0" dirty="0" smtClean="0"/>
            <a:t>Formación académica</a:t>
          </a:r>
          <a:endParaRPr lang="es-CO" sz="1400" b="0" dirty="0"/>
        </a:p>
      </dgm:t>
    </dgm:pt>
    <dgm:pt modelId="{9D2DABCA-77BA-4CB9-BD0B-85B8C12ADEFB}" type="parTrans" cxnId="{B9A5116F-CB94-46CE-9A25-47B34F13DF3B}">
      <dgm:prSet/>
      <dgm:spPr/>
      <dgm:t>
        <a:bodyPr/>
        <a:lstStyle/>
        <a:p>
          <a:endParaRPr lang="es-CO"/>
        </a:p>
      </dgm:t>
    </dgm:pt>
    <dgm:pt modelId="{77D999A9-F8D2-4243-B6CC-0717498FB923}" type="sibTrans" cxnId="{B9A5116F-CB94-46CE-9A25-47B34F13DF3B}">
      <dgm:prSet/>
      <dgm:spPr/>
      <dgm:t>
        <a:bodyPr/>
        <a:lstStyle/>
        <a:p>
          <a:endParaRPr lang="es-CO"/>
        </a:p>
      </dgm:t>
    </dgm:pt>
    <dgm:pt modelId="{455433AE-E976-4B39-853C-3043344FA1FA}">
      <dgm:prSet phldrT="[Texto]" custT="1"/>
      <dgm:spPr/>
      <dgm:t>
        <a:bodyPr/>
        <a:lstStyle/>
        <a:p>
          <a:r>
            <a:rPr lang="es-CO" sz="1400" b="0" dirty="0" smtClean="0"/>
            <a:t>Reflexión permanente</a:t>
          </a:r>
          <a:endParaRPr lang="es-CO" sz="1400" b="0" dirty="0"/>
        </a:p>
      </dgm:t>
    </dgm:pt>
    <dgm:pt modelId="{7EB4DB0F-566F-4614-A878-EFDC67CC6736}" type="parTrans" cxnId="{DBD65188-C98A-4183-9C0C-CFC144FBF151}">
      <dgm:prSet/>
      <dgm:spPr/>
      <dgm:t>
        <a:bodyPr/>
        <a:lstStyle/>
        <a:p>
          <a:endParaRPr lang="es-CO"/>
        </a:p>
      </dgm:t>
    </dgm:pt>
    <dgm:pt modelId="{520023A9-7F7C-43BF-97BD-289C7B9E332A}" type="sibTrans" cxnId="{DBD65188-C98A-4183-9C0C-CFC144FBF151}">
      <dgm:prSet/>
      <dgm:spPr/>
      <dgm:t>
        <a:bodyPr/>
        <a:lstStyle/>
        <a:p>
          <a:endParaRPr lang="es-CO"/>
        </a:p>
      </dgm:t>
    </dgm:pt>
    <dgm:pt modelId="{BBF74FD0-B311-48C6-AE3D-11C3C9F0FD5E}">
      <dgm:prSet phldrT="[Texto]" custT="1"/>
      <dgm:spPr/>
      <dgm:t>
        <a:bodyPr/>
        <a:lstStyle/>
        <a:p>
          <a:r>
            <a:rPr lang="es-CO" sz="1400" b="0" dirty="0" smtClean="0"/>
            <a:t>Estrecha relación con los estudiantes</a:t>
          </a:r>
          <a:endParaRPr lang="es-CO" sz="1400" b="0" dirty="0"/>
        </a:p>
      </dgm:t>
    </dgm:pt>
    <dgm:pt modelId="{42D7263C-DD98-4CF4-B2C7-D07612066BCE}" type="parTrans" cxnId="{D8647A16-07E6-4E2A-8248-A3381E434104}">
      <dgm:prSet/>
      <dgm:spPr/>
      <dgm:t>
        <a:bodyPr/>
        <a:lstStyle/>
        <a:p>
          <a:endParaRPr lang="es-CO"/>
        </a:p>
      </dgm:t>
    </dgm:pt>
    <dgm:pt modelId="{07595308-490E-4EB5-99FB-18DC1E1A60E8}" type="sibTrans" cxnId="{D8647A16-07E6-4E2A-8248-A3381E434104}">
      <dgm:prSet/>
      <dgm:spPr/>
      <dgm:t>
        <a:bodyPr/>
        <a:lstStyle/>
        <a:p>
          <a:endParaRPr lang="es-CO"/>
        </a:p>
      </dgm:t>
    </dgm:pt>
    <dgm:pt modelId="{1E7B6B2D-E879-4713-97A1-B15E10CE65E9}">
      <dgm:prSet phldrT="[Texto]" custT="1"/>
      <dgm:spPr/>
      <dgm:t>
        <a:bodyPr/>
        <a:lstStyle/>
        <a:p>
          <a:r>
            <a:rPr lang="es-CO" sz="1400" b="0" dirty="0" smtClean="0"/>
            <a:t>Practicas pedagógicas</a:t>
          </a:r>
          <a:endParaRPr lang="es-CO" sz="1400" b="0" dirty="0"/>
        </a:p>
      </dgm:t>
    </dgm:pt>
    <dgm:pt modelId="{A4F90CCF-CEC3-4231-A836-90788408F567}" type="parTrans" cxnId="{A9C4E54C-78F2-4D81-8159-EE8BF4937ACA}">
      <dgm:prSet/>
      <dgm:spPr/>
      <dgm:t>
        <a:bodyPr/>
        <a:lstStyle/>
        <a:p>
          <a:endParaRPr lang="es-CO"/>
        </a:p>
      </dgm:t>
    </dgm:pt>
    <dgm:pt modelId="{1958B2F7-B459-4081-8C22-E2CA69F59E33}" type="sibTrans" cxnId="{A9C4E54C-78F2-4D81-8159-EE8BF4937ACA}">
      <dgm:prSet/>
      <dgm:spPr/>
      <dgm:t>
        <a:bodyPr/>
        <a:lstStyle/>
        <a:p>
          <a:endParaRPr lang="es-CO"/>
        </a:p>
      </dgm:t>
    </dgm:pt>
    <dgm:pt modelId="{FC79652E-73BB-4008-A01A-99D0B895CBCF}" type="pres">
      <dgm:prSet presAssocID="{BD01C9E8-F2D7-4427-BA87-93642963B817}" presName="Name0" presStyleCnt="0">
        <dgm:presLayoutVars>
          <dgm:chMax val="1"/>
          <dgm:dir/>
          <dgm:animLvl val="ctr"/>
          <dgm:resizeHandles val="exact"/>
        </dgm:presLayoutVars>
      </dgm:prSet>
      <dgm:spPr/>
      <dgm:t>
        <a:bodyPr/>
        <a:lstStyle/>
        <a:p>
          <a:endParaRPr lang="es-CO"/>
        </a:p>
      </dgm:t>
    </dgm:pt>
    <dgm:pt modelId="{89E30C86-859A-4479-B561-0AEADE1C7C07}" type="pres">
      <dgm:prSet presAssocID="{59CFBCDC-C04B-495D-8CA5-749B5B1C9EE2}" presName="centerShape" presStyleLbl="node0" presStyleIdx="0" presStyleCnt="1"/>
      <dgm:spPr/>
      <dgm:t>
        <a:bodyPr/>
        <a:lstStyle/>
        <a:p>
          <a:endParaRPr lang="es-CO"/>
        </a:p>
      </dgm:t>
    </dgm:pt>
    <dgm:pt modelId="{63FA709B-0974-4CC0-B8C0-09FCFD5C4736}" type="pres">
      <dgm:prSet presAssocID="{9D2DABCA-77BA-4CB9-BD0B-85B8C12ADEFB}" presName="parTrans" presStyleLbl="sibTrans2D1" presStyleIdx="0" presStyleCnt="4"/>
      <dgm:spPr/>
      <dgm:t>
        <a:bodyPr/>
        <a:lstStyle/>
        <a:p>
          <a:endParaRPr lang="es-CO"/>
        </a:p>
      </dgm:t>
    </dgm:pt>
    <dgm:pt modelId="{422C0BC4-C75F-4298-8C90-81D7A59549D6}" type="pres">
      <dgm:prSet presAssocID="{9D2DABCA-77BA-4CB9-BD0B-85B8C12ADEFB}" presName="connectorText" presStyleLbl="sibTrans2D1" presStyleIdx="0" presStyleCnt="4"/>
      <dgm:spPr/>
      <dgm:t>
        <a:bodyPr/>
        <a:lstStyle/>
        <a:p>
          <a:endParaRPr lang="es-CO"/>
        </a:p>
      </dgm:t>
    </dgm:pt>
    <dgm:pt modelId="{7D44ED9A-75FC-41F7-8C38-2A3E5DD565E6}" type="pres">
      <dgm:prSet presAssocID="{BE4AAA14-AB00-4537-9ADA-661A9721DBF8}" presName="node" presStyleLbl="node1" presStyleIdx="0" presStyleCnt="4" custScaleX="124732">
        <dgm:presLayoutVars>
          <dgm:bulletEnabled val="1"/>
        </dgm:presLayoutVars>
      </dgm:prSet>
      <dgm:spPr/>
      <dgm:t>
        <a:bodyPr/>
        <a:lstStyle/>
        <a:p>
          <a:endParaRPr lang="es-CO"/>
        </a:p>
      </dgm:t>
    </dgm:pt>
    <dgm:pt modelId="{E8192DB8-35D9-4622-AC10-E463C11C4DD5}" type="pres">
      <dgm:prSet presAssocID="{A4F90CCF-CEC3-4231-A836-90788408F567}" presName="parTrans" presStyleLbl="sibTrans2D1" presStyleIdx="1" presStyleCnt="4"/>
      <dgm:spPr/>
      <dgm:t>
        <a:bodyPr/>
        <a:lstStyle/>
        <a:p>
          <a:endParaRPr lang="es-CO"/>
        </a:p>
      </dgm:t>
    </dgm:pt>
    <dgm:pt modelId="{A8CB7F92-4EB4-4E41-B448-7271F4BB2F78}" type="pres">
      <dgm:prSet presAssocID="{A4F90CCF-CEC3-4231-A836-90788408F567}" presName="connectorText" presStyleLbl="sibTrans2D1" presStyleIdx="1" presStyleCnt="4"/>
      <dgm:spPr/>
      <dgm:t>
        <a:bodyPr/>
        <a:lstStyle/>
        <a:p>
          <a:endParaRPr lang="es-CO"/>
        </a:p>
      </dgm:t>
    </dgm:pt>
    <dgm:pt modelId="{4DAB7363-E62B-487A-8E84-DF2AA5C277B5}" type="pres">
      <dgm:prSet presAssocID="{1E7B6B2D-E879-4713-97A1-B15E10CE65E9}" presName="node" presStyleLbl="node1" presStyleIdx="1" presStyleCnt="4" custScaleX="124732">
        <dgm:presLayoutVars>
          <dgm:bulletEnabled val="1"/>
        </dgm:presLayoutVars>
      </dgm:prSet>
      <dgm:spPr/>
      <dgm:t>
        <a:bodyPr/>
        <a:lstStyle/>
        <a:p>
          <a:endParaRPr lang="es-CO"/>
        </a:p>
      </dgm:t>
    </dgm:pt>
    <dgm:pt modelId="{00D1C2CC-22DE-45FE-A515-284C14D74E2F}" type="pres">
      <dgm:prSet presAssocID="{7EB4DB0F-566F-4614-A878-EFDC67CC6736}" presName="parTrans" presStyleLbl="sibTrans2D1" presStyleIdx="2" presStyleCnt="4"/>
      <dgm:spPr/>
      <dgm:t>
        <a:bodyPr/>
        <a:lstStyle/>
        <a:p>
          <a:endParaRPr lang="es-CO"/>
        </a:p>
      </dgm:t>
    </dgm:pt>
    <dgm:pt modelId="{C4ACE0C3-C146-4ADB-BA9B-62E13C13E835}" type="pres">
      <dgm:prSet presAssocID="{7EB4DB0F-566F-4614-A878-EFDC67CC6736}" presName="connectorText" presStyleLbl="sibTrans2D1" presStyleIdx="2" presStyleCnt="4"/>
      <dgm:spPr/>
      <dgm:t>
        <a:bodyPr/>
        <a:lstStyle/>
        <a:p>
          <a:endParaRPr lang="es-CO"/>
        </a:p>
      </dgm:t>
    </dgm:pt>
    <dgm:pt modelId="{8C37EA98-E49A-46BD-99FD-DEE57213683C}" type="pres">
      <dgm:prSet presAssocID="{455433AE-E976-4B39-853C-3043344FA1FA}" presName="node" presStyleLbl="node1" presStyleIdx="2" presStyleCnt="4" custScaleX="124732">
        <dgm:presLayoutVars>
          <dgm:bulletEnabled val="1"/>
        </dgm:presLayoutVars>
      </dgm:prSet>
      <dgm:spPr/>
      <dgm:t>
        <a:bodyPr/>
        <a:lstStyle/>
        <a:p>
          <a:endParaRPr lang="es-CO"/>
        </a:p>
      </dgm:t>
    </dgm:pt>
    <dgm:pt modelId="{BDF9081F-418A-47E7-81D7-49DCC870541A}" type="pres">
      <dgm:prSet presAssocID="{42D7263C-DD98-4CF4-B2C7-D07612066BCE}" presName="parTrans" presStyleLbl="sibTrans2D1" presStyleIdx="3" presStyleCnt="4"/>
      <dgm:spPr/>
      <dgm:t>
        <a:bodyPr/>
        <a:lstStyle/>
        <a:p>
          <a:endParaRPr lang="es-CO"/>
        </a:p>
      </dgm:t>
    </dgm:pt>
    <dgm:pt modelId="{F61C9E2C-4000-48E8-B3C8-13000F796AED}" type="pres">
      <dgm:prSet presAssocID="{42D7263C-DD98-4CF4-B2C7-D07612066BCE}" presName="connectorText" presStyleLbl="sibTrans2D1" presStyleIdx="3" presStyleCnt="4"/>
      <dgm:spPr/>
      <dgm:t>
        <a:bodyPr/>
        <a:lstStyle/>
        <a:p>
          <a:endParaRPr lang="es-CO"/>
        </a:p>
      </dgm:t>
    </dgm:pt>
    <dgm:pt modelId="{E3F6A7C7-3999-48DC-9086-6B96A90753D9}" type="pres">
      <dgm:prSet presAssocID="{BBF74FD0-B311-48C6-AE3D-11C3C9F0FD5E}" presName="node" presStyleLbl="node1" presStyleIdx="3" presStyleCnt="4" custScaleX="124732">
        <dgm:presLayoutVars>
          <dgm:bulletEnabled val="1"/>
        </dgm:presLayoutVars>
      </dgm:prSet>
      <dgm:spPr/>
      <dgm:t>
        <a:bodyPr/>
        <a:lstStyle/>
        <a:p>
          <a:endParaRPr lang="es-CO"/>
        </a:p>
      </dgm:t>
    </dgm:pt>
  </dgm:ptLst>
  <dgm:cxnLst>
    <dgm:cxn modelId="{8FD7D8F9-BF6A-45C4-816E-8FE37C844F0F}" type="presOf" srcId="{42D7263C-DD98-4CF4-B2C7-D07612066BCE}" destId="{F61C9E2C-4000-48E8-B3C8-13000F796AED}" srcOrd="1" destOrd="0" presId="urn:microsoft.com/office/officeart/2005/8/layout/radial5"/>
    <dgm:cxn modelId="{A5913EE1-C3B0-42E6-8862-C555C9FB8026}" type="presOf" srcId="{59CFBCDC-C04B-495D-8CA5-749B5B1C9EE2}" destId="{89E30C86-859A-4479-B561-0AEADE1C7C07}" srcOrd="0" destOrd="0" presId="urn:microsoft.com/office/officeart/2005/8/layout/radial5"/>
    <dgm:cxn modelId="{97C7A5E9-0745-4B04-87EC-987B5962F6EA}" type="presOf" srcId="{42D7263C-DD98-4CF4-B2C7-D07612066BCE}" destId="{BDF9081F-418A-47E7-81D7-49DCC870541A}" srcOrd="0" destOrd="0" presId="urn:microsoft.com/office/officeart/2005/8/layout/radial5"/>
    <dgm:cxn modelId="{09350DEE-D693-4C68-A449-48A070C8E7C9}" type="presOf" srcId="{BBF74FD0-B311-48C6-AE3D-11C3C9F0FD5E}" destId="{E3F6A7C7-3999-48DC-9086-6B96A90753D9}" srcOrd="0" destOrd="0" presId="urn:microsoft.com/office/officeart/2005/8/layout/radial5"/>
    <dgm:cxn modelId="{400CABAC-0D6F-4C50-ADBD-A7F58631AA0B}" type="presOf" srcId="{BE4AAA14-AB00-4537-9ADA-661A9721DBF8}" destId="{7D44ED9A-75FC-41F7-8C38-2A3E5DD565E6}" srcOrd="0" destOrd="0" presId="urn:microsoft.com/office/officeart/2005/8/layout/radial5"/>
    <dgm:cxn modelId="{42BD8230-EF32-4A09-B1DA-0B6E499140EA}" type="presOf" srcId="{A4F90CCF-CEC3-4231-A836-90788408F567}" destId="{A8CB7F92-4EB4-4E41-B448-7271F4BB2F78}" srcOrd="1" destOrd="0" presId="urn:microsoft.com/office/officeart/2005/8/layout/radial5"/>
    <dgm:cxn modelId="{C1172883-F1B5-4CE9-85DB-C06FDD6F51E3}" type="presOf" srcId="{455433AE-E976-4B39-853C-3043344FA1FA}" destId="{8C37EA98-E49A-46BD-99FD-DEE57213683C}" srcOrd="0" destOrd="0" presId="urn:microsoft.com/office/officeart/2005/8/layout/radial5"/>
    <dgm:cxn modelId="{70F00FF2-B118-4724-95FF-15E7094E9BF1}" srcId="{BD01C9E8-F2D7-4427-BA87-93642963B817}" destId="{59CFBCDC-C04B-495D-8CA5-749B5B1C9EE2}" srcOrd="0" destOrd="0" parTransId="{A2FD5EAD-73C2-4AFB-975C-2B90D5B4C760}" sibTransId="{262E529A-43BA-407E-A8BF-075337603D35}"/>
    <dgm:cxn modelId="{0625CA6C-ADB3-4B55-BF49-08256122B0F1}" type="presOf" srcId="{7EB4DB0F-566F-4614-A878-EFDC67CC6736}" destId="{00D1C2CC-22DE-45FE-A515-284C14D74E2F}" srcOrd="0" destOrd="0" presId="urn:microsoft.com/office/officeart/2005/8/layout/radial5"/>
    <dgm:cxn modelId="{DBD65188-C98A-4183-9C0C-CFC144FBF151}" srcId="{59CFBCDC-C04B-495D-8CA5-749B5B1C9EE2}" destId="{455433AE-E976-4B39-853C-3043344FA1FA}" srcOrd="2" destOrd="0" parTransId="{7EB4DB0F-566F-4614-A878-EFDC67CC6736}" sibTransId="{520023A9-7F7C-43BF-97BD-289C7B9E332A}"/>
    <dgm:cxn modelId="{B9A5116F-CB94-46CE-9A25-47B34F13DF3B}" srcId="{59CFBCDC-C04B-495D-8CA5-749B5B1C9EE2}" destId="{BE4AAA14-AB00-4537-9ADA-661A9721DBF8}" srcOrd="0" destOrd="0" parTransId="{9D2DABCA-77BA-4CB9-BD0B-85B8C12ADEFB}" sibTransId="{77D999A9-F8D2-4243-B6CC-0717498FB923}"/>
    <dgm:cxn modelId="{F29D0EA5-D36C-455A-A6E8-E503359CDF2E}" type="presOf" srcId="{1E7B6B2D-E879-4713-97A1-B15E10CE65E9}" destId="{4DAB7363-E62B-487A-8E84-DF2AA5C277B5}" srcOrd="0" destOrd="0" presId="urn:microsoft.com/office/officeart/2005/8/layout/radial5"/>
    <dgm:cxn modelId="{D4A25A65-FD7E-4885-B05D-E0F842D450B9}" type="presOf" srcId="{9D2DABCA-77BA-4CB9-BD0B-85B8C12ADEFB}" destId="{63FA709B-0974-4CC0-B8C0-09FCFD5C4736}" srcOrd="0" destOrd="0" presId="urn:microsoft.com/office/officeart/2005/8/layout/radial5"/>
    <dgm:cxn modelId="{25EB10C6-6DB6-4BB9-8A74-A3F58925B54A}" type="presOf" srcId="{A4F90CCF-CEC3-4231-A836-90788408F567}" destId="{E8192DB8-35D9-4622-AC10-E463C11C4DD5}" srcOrd="0" destOrd="0" presId="urn:microsoft.com/office/officeart/2005/8/layout/radial5"/>
    <dgm:cxn modelId="{3F4B32A9-FA07-46F2-8FC3-0B19DF11D6BE}" type="presOf" srcId="{7EB4DB0F-566F-4614-A878-EFDC67CC6736}" destId="{C4ACE0C3-C146-4ADB-BA9B-62E13C13E835}" srcOrd="1" destOrd="0" presId="urn:microsoft.com/office/officeart/2005/8/layout/radial5"/>
    <dgm:cxn modelId="{A9C4E54C-78F2-4D81-8159-EE8BF4937ACA}" srcId="{59CFBCDC-C04B-495D-8CA5-749B5B1C9EE2}" destId="{1E7B6B2D-E879-4713-97A1-B15E10CE65E9}" srcOrd="1" destOrd="0" parTransId="{A4F90CCF-CEC3-4231-A836-90788408F567}" sibTransId="{1958B2F7-B459-4081-8C22-E2CA69F59E33}"/>
    <dgm:cxn modelId="{0B8622DA-C09F-43C1-8D4C-8372D4D1E9F4}" type="presOf" srcId="{BD01C9E8-F2D7-4427-BA87-93642963B817}" destId="{FC79652E-73BB-4008-A01A-99D0B895CBCF}" srcOrd="0" destOrd="0" presId="urn:microsoft.com/office/officeart/2005/8/layout/radial5"/>
    <dgm:cxn modelId="{06C6D191-5C9F-444C-929C-53E2D9201213}" type="presOf" srcId="{9D2DABCA-77BA-4CB9-BD0B-85B8C12ADEFB}" destId="{422C0BC4-C75F-4298-8C90-81D7A59549D6}" srcOrd="1" destOrd="0" presId="urn:microsoft.com/office/officeart/2005/8/layout/radial5"/>
    <dgm:cxn modelId="{D8647A16-07E6-4E2A-8248-A3381E434104}" srcId="{59CFBCDC-C04B-495D-8CA5-749B5B1C9EE2}" destId="{BBF74FD0-B311-48C6-AE3D-11C3C9F0FD5E}" srcOrd="3" destOrd="0" parTransId="{42D7263C-DD98-4CF4-B2C7-D07612066BCE}" sibTransId="{07595308-490E-4EB5-99FB-18DC1E1A60E8}"/>
    <dgm:cxn modelId="{F80FD9B1-4541-4F88-A2EB-7417639B7835}" type="presParOf" srcId="{FC79652E-73BB-4008-A01A-99D0B895CBCF}" destId="{89E30C86-859A-4479-B561-0AEADE1C7C07}" srcOrd="0" destOrd="0" presId="urn:microsoft.com/office/officeart/2005/8/layout/radial5"/>
    <dgm:cxn modelId="{940D23F8-3E5A-49E2-85C8-D73E74A50792}" type="presParOf" srcId="{FC79652E-73BB-4008-A01A-99D0B895CBCF}" destId="{63FA709B-0974-4CC0-B8C0-09FCFD5C4736}" srcOrd="1" destOrd="0" presId="urn:microsoft.com/office/officeart/2005/8/layout/radial5"/>
    <dgm:cxn modelId="{E6D359DA-A84A-4479-BE5D-E446C0943D7E}" type="presParOf" srcId="{63FA709B-0974-4CC0-B8C0-09FCFD5C4736}" destId="{422C0BC4-C75F-4298-8C90-81D7A59549D6}" srcOrd="0" destOrd="0" presId="urn:microsoft.com/office/officeart/2005/8/layout/radial5"/>
    <dgm:cxn modelId="{7D155766-A105-4208-B066-84B2E4AF9572}" type="presParOf" srcId="{FC79652E-73BB-4008-A01A-99D0B895CBCF}" destId="{7D44ED9A-75FC-41F7-8C38-2A3E5DD565E6}" srcOrd="2" destOrd="0" presId="urn:microsoft.com/office/officeart/2005/8/layout/radial5"/>
    <dgm:cxn modelId="{FD754441-F39F-4257-A0A7-E36B5D30C924}" type="presParOf" srcId="{FC79652E-73BB-4008-A01A-99D0B895CBCF}" destId="{E8192DB8-35D9-4622-AC10-E463C11C4DD5}" srcOrd="3" destOrd="0" presId="urn:microsoft.com/office/officeart/2005/8/layout/radial5"/>
    <dgm:cxn modelId="{4AC8E919-B2E9-4024-BBE7-6746FEF8FE89}" type="presParOf" srcId="{E8192DB8-35D9-4622-AC10-E463C11C4DD5}" destId="{A8CB7F92-4EB4-4E41-B448-7271F4BB2F78}" srcOrd="0" destOrd="0" presId="urn:microsoft.com/office/officeart/2005/8/layout/radial5"/>
    <dgm:cxn modelId="{B809D9B4-B9C8-4E3F-BDA3-75F9B53E79DA}" type="presParOf" srcId="{FC79652E-73BB-4008-A01A-99D0B895CBCF}" destId="{4DAB7363-E62B-487A-8E84-DF2AA5C277B5}" srcOrd="4" destOrd="0" presId="urn:microsoft.com/office/officeart/2005/8/layout/radial5"/>
    <dgm:cxn modelId="{3A74A856-C3CB-49E5-B16B-EB812443B2EA}" type="presParOf" srcId="{FC79652E-73BB-4008-A01A-99D0B895CBCF}" destId="{00D1C2CC-22DE-45FE-A515-284C14D74E2F}" srcOrd="5" destOrd="0" presId="urn:microsoft.com/office/officeart/2005/8/layout/radial5"/>
    <dgm:cxn modelId="{8042B0A8-7CC2-4538-A758-40DFE89C6BFB}" type="presParOf" srcId="{00D1C2CC-22DE-45FE-A515-284C14D74E2F}" destId="{C4ACE0C3-C146-4ADB-BA9B-62E13C13E835}" srcOrd="0" destOrd="0" presId="urn:microsoft.com/office/officeart/2005/8/layout/radial5"/>
    <dgm:cxn modelId="{AFFD4F94-1EE2-4535-8868-39DA3D1479FC}" type="presParOf" srcId="{FC79652E-73BB-4008-A01A-99D0B895CBCF}" destId="{8C37EA98-E49A-46BD-99FD-DEE57213683C}" srcOrd="6" destOrd="0" presId="urn:microsoft.com/office/officeart/2005/8/layout/radial5"/>
    <dgm:cxn modelId="{A78FE639-8C2D-4E2E-9B8C-14CA5BBE201B}" type="presParOf" srcId="{FC79652E-73BB-4008-A01A-99D0B895CBCF}" destId="{BDF9081F-418A-47E7-81D7-49DCC870541A}" srcOrd="7" destOrd="0" presId="urn:microsoft.com/office/officeart/2005/8/layout/radial5"/>
    <dgm:cxn modelId="{31C60BB5-ED97-4146-9355-45245A29CCF7}" type="presParOf" srcId="{BDF9081F-418A-47E7-81D7-49DCC870541A}" destId="{F61C9E2C-4000-48E8-B3C8-13000F796AED}" srcOrd="0" destOrd="0" presId="urn:microsoft.com/office/officeart/2005/8/layout/radial5"/>
    <dgm:cxn modelId="{DD60F126-8ED1-4BB1-83DA-4A41EBBC843B}" type="presParOf" srcId="{FC79652E-73BB-4008-A01A-99D0B895CBCF}" destId="{E3F6A7C7-3999-48DC-9086-6B96A90753D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6173B6-1C72-443E-8300-AF039A98FAE8}"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s-CO"/>
        </a:p>
      </dgm:t>
    </dgm:pt>
    <dgm:pt modelId="{1E67C933-0CD9-4C28-9581-1D3268A08550}">
      <dgm:prSet phldrT="[Texto]"/>
      <dgm:spPr/>
      <dgm:t>
        <a:bodyPr/>
        <a:lstStyle/>
        <a:p>
          <a:r>
            <a:rPr lang="es-CO" dirty="0" smtClean="0"/>
            <a:t>Profesores</a:t>
          </a:r>
          <a:endParaRPr lang="es-CO" dirty="0"/>
        </a:p>
      </dgm:t>
    </dgm:pt>
    <dgm:pt modelId="{27EE735C-6114-4442-AF3C-F521C3A575F1}" type="parTrans" cxnId="{024A0265-5306-4A54-A7BB-BC5E586BA93F}">
      <dgm:prSet/>
      <dgm:spPr/>
      <dgm:t>
        <a:bodyPr/>
        <a:lstStyle/>
        <a:p>
          <a:endParaRPr lang="es-CO"/>
        </a:p>
      </dgm:t>
    </dgm:pt>
    <dgm:pt modelId="{F6BD62F7-35B6-42EE-9E6C-F1E238759D2F}" type="sibTrans" cxnId="{024A0265-5306-4A54-A7BB-BC5E586BA93F}">
      <dgm:prSet/>
      <dgm:spPr/>
      <dgm:t>
        <a:bodyPr/>
        <a:lstStyle/>
        <a:p>
          <a:endParaRPr lang="es-CO"/>
        </a:p>
      </dgm:t>
    </dgm:pt>
    <dgm:pt modelId="{B8E6E021-9429-4764-B1B0-C5E855BF121F}">
      <dgm:prSet phldrT="[Texto]"/>
      <dgm:spPr/>
      <dgm:t>
        <a:bodyPr/>
        <a:lstStyle/>
        <a:p>
          <a:r>
            <a:rPr lang="es-CO" dirty="0" smtClean="0"/>
            <a:t>Compromiso e interés</a:t>
          </a:r>
          <a:endParaRPr lang="es-CO" dirty="0"/>
        </a:p>
      </dgm:t>
    </dgm:pt>
    <dgm:pt modelId="{5D48D345-1427-4478-A02E-FBCF974A5B7A}" type="parTrans" cxnId="{341495BB-536B-497F-861D-9C8C97545AE6}">
      <dgm:prSet/>
      <dgm:spPr/>
      <dgm:t>
        <a:bodyPr/>
        <a:lstStyle/>
        <a:p>
          <a:endParaRPr lang="es-CO"/>
        </a:p>
      </dgm:t>
    </dgm:pt>
    <dgm:pt modelId="{07867A9D-A0FE-41DA-A14C-248C5AA92A85}" type="sibTrans" cxnId="{341495BB-536B-497F-861D-9C8C97545AE6}">
      <dgm:prSet/>
      <dgm:spPr/>
      <dgm:t>
        <a:bodyPr/>
        <a:lstStyle/>
        <a:p>
          <a:endParaRPr lang="es-CO"/>
        </a:p>
      </dgm:t>
    </dgm:pt>
    <dgm:pt modelId="{D5EE9BC6-64FA-4624-9181-4C1EE3F8ECC5}">
      <dgm:prSet phldrT="[Texto]"/>
      <dgm:spPr/>
      <dgm:t>
        <a:bodyPr/>
        <a:lstStyle/>
        <a:p>
          <a:r>
            <a:rPr lang="es-CO" dirty="0" smtClean="0"/>
            <a:t>Mecanismos de participación</a:t>
          </a:r>
          <a:endParaRPr lang="es-CO" dirty="0"/>
        </a:p>
      </dgm:t>
    </dgm:pt>
    <dgm:pt modelId="{168424A6-AE53-41AC-AA4D-E9FBE1DE91CF}" type="parTrans" cxnId="{F92B7245-0004-4DBA-A051-265905A58729}">
      <dgm:prSet/>
      <dgm:spPr/>
      <dgm:t>
        <a:bodyPr/>
        <a:lstStyle/>
        <a:p>
          <a:endParaRPr lang="es-CO"/>
        </a:p>
      </dgm:t>
    </dgm:pt>
    <dgm:pt modelId="{B866EDC8-FC95-4412-84D0-9C2BA04A66F6}" type="sibTrans" cxnId="{F92B7245-0004-4DBA-A051-265905A58729}">
      <dgm:prSet/>
      <dgm:spPr/>
      <dgm:t>
        <a:bodyPr/>
        <a:lstStyle/>
        <a:p>
          <a:endParaRPr lang="es-CO"/>
        </a:p>
      </dgm:t>
    </dgm:pt>
    <dgm:pt modelId="{4C855000-2A85-426F-BDE1-1AB516F41FE4}">
      <dgm:prSet phldrT="[Texto]"/>
      <dgm:spPr/>
      <dgm:t>
        <a:bodyPr/>
        <a:lstStyle/>
        <a:p>
          <a:r>
            <a:rPr lang="es-CO" dirty="0" smtClean="0"/>
            <a:t>Sentido de pertinencia con su profesión</a:t>
          </a:r>
          <a:endParaRPr lang="es-CO" dirty="0"/>
        </a:p>
      </dgm:t>
    </dgm:pt>
    <dgm:pt modelId="{42D8A70C-7456-4FA2-B78C-3C99F3865E02}" type="parTrans" cxnId="{50B00981-BC38-4C71-80CE-D8D91CB05F9D}">
      <dgm:prSet/>
      <dgm:spPr/>
      <dgm:t>
        <a:bodyPr/>
        <a:lstStyle/>
        <a:p>
          <a:endParaRPr lang="es-CO"/>
        </a:p>
      </dgm:t>
    </dgm:pt>
    <dgm:pt modelId="{17168939-4A37-4E69-8DC7-2888A26D918F}" type="sibTrans" cxnId="{50B00981-BC38-4C71-80CE-D8D91CB05F9D}">
      <dgm:prSet/>
      <dgm:spPr/>
      <dgm:t>
        <a:bodyPr/>
        <a:lstStyle/>
        <a:p>
          <a:endParaRPr lang="es-CO"/>
        </a:p>
      </dgm:t>
    </dgm:pt>
    <dgm:pt modelId="{10A53C77-621B-42C5-8A43-21810EC83C25}">
      <dgm:prSet phldrT="[Texto]"/>
      <dgm:spPr/>
      <dgm:t>
        <a:bodyPr/>
        <a:lstStyle/>
        <a:p>
          <a:r>
            <a:rPr lang="es-CO" dirty="0" smtClean="0"/>
            <a:t>Convivencia</a:t>
          </a:r>
          <a:endParaRPr lang="es-CO" dirty="0"/>
        </a:p>
      </dgm:t>
    </dgm:pt>
    <dgm:pt modelId="{CF6050B6-5419-40E9-BEA8-FB024A0F33B8}" type="parTrans" cxnId="{121B2EFD-00D5-44DB-B319-61EB27ECDE5C}">
      <dgm:prSet/>
      <dgm:spPr/>
      <dgm:t>
        <a:bodyPr/>
        <a:lstStyle/>
        <a:p>
          <a:endParaRPr lang="es-CO"/>
        </a:p>
      </dgm:t>
    </dgm:pt>
    <dgm:pt modelId="{690A7901-BED6-4C96-9484-4F38B4E135DF}" type="sibTrans" cxnId="{121B2EFD-00D5-44DB-B319-61EB27ECDE5C}">
      <dgm:prSet/>
      <dgm:spPr/>
      <dgm:t>
        <a:bodyPr/>
        <a:lstStyle/>
        <a:p>
          <a:endParaRPr lang="es-CO"/>
        </a:p>
      </dgm:t>
    </dgm:pt>
    <dgm:pt modelId="{15498664-3D20-4F7B-9BC1-79AB6901C92D}" type="pres">
      <dgm:prSet presAssocID="{146173B6-1C72-443E-8300-AF039A98FAE8}" presName="diagram" presStyleCnt="0">
        <dgm:presLayoutVars>
          <dgm:dir/>
          <dgm:resizeHandles val="exact"/>
        </dgm:presLayoutVars>
      </dgm:prSet>
      <dgm:spPr/>
      <dgm:t>
        <a:bodyPr/>
        <a:lstStyle/>
        <a:p>
          <a:endParaRPr lang="es-CO"/>
        </a:p>
      </dgm:t>
    </dgm:pt>
    <dgm:pt modelId="{CC6D88CA-5FFD-4710-A58F-08C220F9215D}" type="pres">
      <dgm:prSet presAssocID="{1E67C933-0CD9-4C28-9581-1D3268A08550}" presName="node" presStyleLbl="node1" presStyleIdx="0" presStyleCnt="5">
        <dgm:presLayoutVars>
          <dgm:bulletEnabled val="1"/>
        </dgm:presLayoutVars>
      </dgm:prSet>
      <dgm:spPr/>
      <dgm:t>
        <a:bodyPr/>
        <a:lstStyle/>
        <a:p>
          <a:endParaRPr lang="es-CO"/>
        </a:p>
      </dgm:t>
    </dgm:pt>
    <dgm:pt modelId="{BAF0747D-D4E5-41B3-8C81-0924E42682BD}" type="pres">
      <dgm:prSet presAssocID="{F6BD62F7-35B6-42EE-9E6C-F1E238759D2F}" presName="sibTrans" presStyleLbl="sibTrans2D1" presStyleIdx="0" presStyleCnt="4"/>
      <dgm:spPr/>
      <dgm:t>
        <a:bodyPr/>
        <a:lstStyle/>
        <a:p>
          <a:endParaRPr lang="es-CO"/>
        </a:p>
      </dgm:t>
    </dgm:pt>
    <dgm:pt modelId="{3F108AA4-CBCD-4468-B907-A4522E089122}" type="pres">
      <dgm:prSet presAssocID="{F6BD62F7-35B6-42EE-9E6C-F1E238759D2F}" presName="connectorText" presStyleLbl="sibTrans2D1" presStyleIdx="0" presStyleCnt="4"/>
      <dgm:spPr/>
      <dgm:t>
        <a:bodyPr/>
        <a:lstStyle/>
        <a:p>
          <a:endParaRPr lang="es-CO"/>
        </a:p>
      </dgm:t>
    </dgm:pt>
    <dgm:pt modelId="{19CDD1C5-0497-4E4D-8B04-35D5E508754D}" type="pres">
      <dgm:prSet presAssocID="{B8E6E021-9429-4764-B1B0-C5E855BF121F}" presName="node" presStyleLbl="node1" presStyleIdx="1" presStyleCnt="5">
        <dgm:presLayoutVars>
          <dgm:bulletEnabled val="1"/>
        </dgm:presLayoutVars>
      </dgm:prSet>
      <dgm:spPr/>
      <dgm:t>
        <a:bodyPr/>
        <a:lstStyle/>
        <a:p>
          <a:endParaRPr lang="es-CO"/>
        </a:p>
      </dgm:t>
    </dgm:pt>
    <dgm:pt modelId="{2E5334BF-F72C-4AAC-8558-1185A1F1BD21}" type="pres">
      <dgm:prSet presAssocID="{07867A9D-A0FE-41DA-A14C-248C5AA92A85}" presName="sibTrans" presStyleLbl="sibTrans2D1" presStyleIdx="1" presStyleCnt="4"/>
      <dgm:spPr/>
      <dgm:t>
        <a:bodyPr/>
        <a:lstStyle/>
        <a:p>
          <a:endParaRPr lang="es-CO"/>
        </a:p>
      </dgm:t>
    </dgm:pt>
    <dgm:pt modelId="{345F3D3B-18B9-408A-B311-C0FCC7A3F4D1}" type="pres">
      <dgm:prSet presAssocID="{07867A9D-A0FE-41DA-A14C-248C5AA92A85}" presName="connectorText" presStyleLbl="sibTrans2D1" presStyleIdx="1" presStyleCnt="4"/>
      <dgm:spPr/>
      <dgm:t>
        <a:bodyPr/>
        <a:lstStyle/>
        <a:p>
          <a:endParaRPr lang="es-CO"/>
        </a:p>
      </dgm:t>
    </dgm:pt>
    <dgm:pt modelId="{C4FE4235-DD53-42AE-8466-F857FDA50A5E}" type="pres">
      <dgm:prSet presAssocID="{D5EE9BC6-64FA-4624-9181-4C1EE3F8ECC5}" presName="node" presStyleLbl="node1" presStyleIdx="2" presStyleCnt="5">
        <dgm:presLayoutVars>
          <dgm:bulletEnabled val="1"/>
        </dgm:presLayoutVars>
      </dgm:prSet>
      <dgm:spPr/>
      <dgm:t>
        <a:bodyPr/>
        <a:lstStyle/>
        <a:p>
          <a:endParaRPr lang="es-CO"/>
        </a:p>
      </dgm:t>
    </dgm:pt>
    <dgm:pt modelId="{F0712E50-5028-4E57-BB1C-A41E68194E52}" type="pres">
      <dgm:prSet presAssocID="{B866EDC8-FC95-4412-84D0-9C2BA04A66F6}" presName="sibTrans" presStyleLbl="sibTrans2D1" presStyleIdx="2" presStyleCnt="4"/>
      <dgm:spPr/>
      <dgm:t>
        <a:bodyPr/>
        <a:lstStyle/>
        <a:p>
          <a:endParaRPr lang="es-CO"/>
        </a:p>
      </dgm:t>
    </dgm:pt>
    <dgm:pt modelId="{7A86623D-D0E9-40A8-8152-17D450221D7C}" type="pres">
      <dgm:prSet presAssocID="{B866EDC8-FC95-4412-84D0-9C2BA04A66F6}" presName="connectorText" presStyleLbl="sibTrans2D1" presStyleIdx="2" presStyleCnt="4"/>
      <dgm:spPr/>
      <dgm:t>
        <a:bodyPr/>
        <a:lstStyle/>
        <a:p>
          <a:endParaRPr lang="es-CO"/>
        </a:p>
      </dgm:t>
    </dgm:pt>
    <dgm:pt modelId="{A0B260A5-6EAC-4122-84B4-C45540773AC6}" type="pres">
      <dgm:prSet presAssocID="{4C855000-2A85-426F-BDE1-1AB516F41FE4}" presName="node" presStyleLbl="node1" presStyleIdx="3" presStyleCnt="5">
        <dgm:presLayoutVars>
          <dgm:bulletEnabled val="1"/>
        </dgm:presLayoutVars>
      </dgm:prSet>
      <dgm:spPr/>
      <dgm:t>
        <a:bodyPr/>
        <a:lstStyle/>
        <a:p>
          <a:endParaRPr lang="es-CO"/>
        </a:p>
      </dgm:t>
    </dgm:pt>
    <dgm:pt modelId="{5A12F65F-FFD8-4018-9D68-D4EBDAAD4BDF}" type="pres">
      <dgm:prSet presAssocID="{17168939-4A37-4E69-8DC7-2888A26D918F}" presName="sibTrans" presStyleLbl="sibTrans2D1" presStyleIdx="3" presStyleCnt="4"/>
      <dgm:spPr/>
      <dgm:t>
        <a:bodyPr/>
        <a:lstStyle/>
        <a:p>
          <a:endParaRPr lang="es-CO"/>
        </a:p>
      </dgm:t>
    </dgm:pt>
    <dgm:pt modelId="{6BEC9F3C-004B-44D2-BF7C-2A69B9E0F19A}" type="pres">
      <dgm:prSet presAssocID="{17168939-4A37-4E69-8DC7-2888A26D918F}" presName="connectorText" presStyleLbl="sibTrans2D1" presStyleIdx="3" presStyleCnt="4"/>
      <dgm:spPr/>
      <dgm:t>
        <a:bodyPr/>
        <a:lstStyle/>
        <a:p>
          <a:endParaRPr lang="es-CO"/>
        </a:p>
      </dgm:t>
    </dgm:pt>
    <dgm:pt modelId="{1363675E-7349-4BDB-8D2C-A6CEF419AB55}" type="pres">
      <dgm:prSet presAssocID="{10A53C77-621B-42C5-8A43-21810EC83C25}" presName="node" presStyleLbl="node1" presStyleIdx="4" presStyleCnt="5">
        <dgm:presLayoutVars>
          <dgm:bulletEnabled val="1"/>
        </dgm:presLayoutVars>
      </dgm:prSet>
      <dgm:spPr/>
      <dgm:t>
        <a:bodyPr/>
        <a:lstStyle/>
        <a:p>
          <a:endParaRPr lang="es-CO"/>
        </a:p>
      </dgm:t>
    </dgm:pt>
  </dgm:ptLst>
  <dgm:cxnLst>
    <dgm:cxn modelId="{21206D35-E92C-4111-9710-D9E3FC30A025}" type="presOf" srcId="{07867A9D-A0FE-41DA-A14C-248C5AA92A85}" destId="{2E5334BF-F72C-4AAC-8558-1185A1F1BD21}" srcOrd="0" destOrd="0" presId="urn:microsoft.com/office/officeart/2005/8/layout/process5"/>
    <dgm:cxn modelId="{8AECDE04-C5CF-43CF-B01A-81C266BA5B8E}" type="presOf" srcId="{17168939-4A37-4E69-8DC7-2888A26D918F}" destId="{6BEC9F3C-004B-44D2-BF7C-2A69B9E0F19A}" srcOrd="1" destOrd="0" presId="urn:microsoft.com/office/officeart/2005/8/layout/process5"/>
    <dgm:cxn modelId="{50B00981-BC38-4C71-80CE-D8D91CB05F9D}" srcId="{146173B6-1C72-443E-8300-AF039A98FAE8}" destId="{4C855000-2A85-426F-BDE1-1AB516F41FE4}" srcOrd="3" destOrd="0" parTransId="{42D8A70C-7456-4FA2-B78C-3C99F3865E02}" sibTransId="{17168939-4A37-4E69-8DC7-2888A26D918F}"/>
    <dgm:cxn modelId="{28F27BA8-F4F4-48A0-8279-23F40292C6F2}" type="presOf" srcId="{B866EDC8-FC95-4412-84D0-9C2BA04A66F6}" destId="{F0712E50-5028-4E57-BB1C-A41E68194E52}" srcOrd="0" destOrd="0" presId="urn:microsoft.com/office/officeart/2005/8/layout/process5"/>
    <dgm:cxn modelId="{DB7A0680-517A-4BAD-BD01-9030F71A7AD6}" type="presOf" srcId="{F6BD62F7-35B6-42EE-9E6C-F1E238759D2F}" destId="{BAF0747D-D4E5-41B3-8C81-0924E42682BD}" srcOrd="0" destOrd="0" presId="urn:microsoft.com/office/officeart/2005/8/layout/process5"/>
    <dgm:cxn modelId="{3368E7A9-9B46-4CF8-AD79-2780560135F8}" type="presOf" srcId="{B8E6E021-9429-4764-B1B0-C5E855BF121F}" destId="{19CDD1C5-0497-4E4D-8B04-35D5E508754D}" srcOrd="0" destOrd="0" presId="urn:microsoft.com/office/officeart/2005/8/layout/process5"/>
    <dgm:cxn modelId="{CE0ED085-D9C6-42B9-A50E-D149637F0516}" type="presOf" srcId="{10A53C77-621B-42C5-8A43-21810EC83C25}" destId="{1363675E-7349-4BDB-8D2C-A6CEF419AB55}" srcOrd="0" destOrd="0" presId="urn:microsoft.com/office/officeart/2005/8/layout/process5"/>
    <dgm:cxn modelId="{15A90883-BCC3-489F-A9BD-5C3629B7E14A}" type="presOf" srcId="{146173B6-1C72-443E-8300-AF039A98FAE8}" destId="{15498664-3D20-4F7B-9BC1-79AB6901C92D}" srcOrd="0" destOrd="0" presId="urn:microsoft.com/office/officeart/2005/8/layout/process5"/>
    <dgm:cxn modelId="{341495BB-536B-497F-861D-9C8C97545AE6}" srcId="{146173B6-1C72-443E-8300-AF039A98FAE8}" destId="{B8E6E021-9429-4764-B1B0-C5E855BF121F}" srcOrd="1" destOrd="0" parTransId="{5D48D345-1427-4478-A02E-FBCF974A5B7A}" sibTransId="{07867A9D-A0FE-41DA-A14C-248C5AA92A85}"/>
    <dgm:cxn modelId="{988531A4-4368-473A-B917-139CA2369E9D}" type="presOf" srcId="{07867A9D-A0FE-41DA-A14C-248C5AA92A85}" destId="{345F3D3B-18B9-408A-B311-C0FCC7A3F4D1}" srcOrd="1" destOrd="0" presId="urn:microsoft.com/office/officeart/2005/8/layout/process5"/>
    <dgm:cxn modelId="{41BAD9ED-A8B1-4904-97C9-952864431F67}" type="presOf" srcId="{F6BD62F7-35B6-42EE-9E6C-F1E238759D2F}" destId="{3F108AA4-CBCD-4468-B907-A4522E089122}" srcOrd="1" destOrd="0" presId="urn:microsoft.com/office/officeart/2005/8/layout/process5"/>
    <dgm:cxn modelId="{BB903670-F9F1-4606-B96C-5A759C9298F4}" type="presOf" srcId="{D5EE9BC6-64FA-4624-9181-4C1EE3F8ECC5}" destId="{C4FE4235-DD53-42AE-8466-F857FDA50A5E}" srcOrd="0" destOrd="0" presId="urn:microsoft.com/office/officeart/2005/8/layout/process5"/>
    <dgm:cxn modelId="{E66E9D44-4F88-4550-A8EC-779C4832957B}" type="presOf" srcId="{1E67C933-0CD9-4C28-9581-1D3268A08550}" destId="{CC6D88CA-5FFD-4710-A58F-08C220F9215D}" srcOrd="0" destOrd="0" presId="urn:microsoft.com/office/officeart/2005/8/layout/process5"/>
    <dgm:cxn modelId="{024A0265-5306-4A54-A7BB-BC5E586BA93F}" srcId="{146173B6-1C72-443E-8300-AF039A98FAE8}" destId="{1E67C933-0CD9-4C28-9581-1D3268A08550}" srcOrd="0" destOrd="0" parTransId="{27EE735C-6114-4442-AF3C-F521C3A575F1}" sibTransId="{F6BD62F7-35B6-42EE-9E6C-F1E238759D2F}"/>
    <dgm:cxn modelId="{6AC9A542-8E4F-4769-B9F5-BCDB81246D18}" type="presOf" srcId="{B866EDC8-FC95-4412-84D0-9C2BA04A66F6}" destId="{7A86623D-D0E9-40A8-8152-17D450221D7C}" srcOrd="1" destOrd="0" presId="urn:microsoft.com/office/officeart/2005/8/layout/process5"/>
    <dgm:cxn modelId="{E827573D-8BC9-4A78-B86A-BBC5065BD1F9}" type="presOf" srcId="{17168939-4A37-4E69-8DC7-2888A26D918F}" destId="{5A12F65F-FFD8-4018-9D68-D4EBDAAD4BDF}" srcOrd="0" destOrd="0" presId="urn:microsoft.com/office/officeart/2005/8/layout/process5"/>
    <dgm:cxn modelId="{71BDD1AE-EF71-46E7-AA6C-295CED864E49}" type="presOf" srcId="{4C855000-2A85-426F-BDE1-1AB516F41FE4}" destId="{A0B260A5-6EAC-4122-84B4-C45540773AC6}" srcOrd="0" destOrd="0" presId="urn:microsoft.com/office/officeart/2005/8/layout/process5"/>
    <dgm:cxn modelId="{121B2EFD-00D5-44DB-B319-61EB27ECDE5C}" srcId="{146173B6-1C72-443E-8300-AF039A98FAE8}" destId="{10A53C77-621B-42C5-8A43-21810EC83C25}" srcOrd="4" destOrd="0" parTransId="{CF6050B6-5419-40E9-BEA8-FB024A0F33B8}" sibTransId="{690A7901-BED6-4C96-9484-4F38B4E135DF}"/>
    <dgm:cxn modelId="{F92B7245-0004-4DBA-A051-265905A58729}" srcId="{146173B6-1C72-443E-8300-AF039A98FAE8}" destId="{D5EE9BC6-64FA-4624-9181-4C1EE3F8ECC5}" srcOrd="2" destOrd="0" parTransId="{168424A6-AE53-41AC-AA4D-E9FBE1DE91CF}" sibTransId="{B866EDC8-FC95-4412-84D0-9C2BA04A66F6}"/>
    <dgm:cxn modelId="{278052BB-454C-4B2B-B453-76838195811B}" type="presParOf" srcId="{15498664-3D20-4F7B-9BC1-79AB6901C92D}" destId="{CC6D88CA-5FFD-4710-A58F-08C220F9215D}" srcOrd="0" destOrd="0" presId="urn:microsoft.com/office/officeart/2005/8/layout/process5"/>
    <dgm:cxn modelId="{347AB197-14E2-4D0B-8538-800C782CD36F}" type="presParOf" srcId="{15498664-3D20-4F7B-9BC1-79AB6901C92D}" destId="{BAF0747D-D4E5-41B3-8C81-0924E42682BD}" srcOrd="1" destOrd="0" presId="urn:microsoft.com/office/officeart/2005/8/layout/process5"/>
    <dgm:cxn modelId="{C1A4401F-5D1F-4428-BD98-6D0CD8C203FE}" type="presParOf" srcId="{BAF0747D-D4E5-41B3-8C81-0924E42682BD}" destId="{3F108AA4-CBCD-4468-B907-A4522E089122}" srcOrd="0" destOrd="0" presId="urn:microsoft.com/office/officeart/2005/8/layout/process5"/>
    <dgm:cxn modelId="{B316A60E-4382-4F2C-81DB-F86F35075475}" type="presParOf" srcId="{15498664-3D20-4F7B-9BC1-79AB6901C92D}" destId="{19CDD1C5-0497-4E4D-8B04-35D5E508754D}" srcOrd="2" destOrd="0" presId="urn:microsoft.com/office/officeart/2005/8/layout/process5"/>
    <dgm:cxn modelId="{9EE36E3D-4F9A-49EE-865D-782A9A7142C0}" type="presParOf" srcId="{15498664-3D20-4F7B-9BC1-79AB6901C92D}" destId="{2E5334BF-F72C-4AAC-8558-1185A1F1BD21}" srcOrd="3" destOrd="0" presId="urn:microsoft.com/office/officeart/2005/8/layout/process5"/>
    <dgm:cxn modelId="{B31BB08E-1FA2-4D09-AF35-30CD0A20A474}" type="presParOf" srcId="{2E5334BF-F72C-4AAC-8558-1185A1F1BD21}" destId="{345F3D3B-18B9-408A-B311-C0FCC7A3F4D1}" srcOrd="0" destOrd="0" presId="urn:microsoft.com/office/officeart/2005/8/layout/process5"/>
    <dgm:cxn modelId="{D786F5B5-6E27-46B1-983C-E431C131C3F7}" type="presParOf" srcId="{15498664-3D20-4F7B-9BC1-79AB6901C92D}" destId="{C4FE4235-DD53-42AE-8466-F857FDA50A5E}" srcOrd="4" destOrd="0" presId="urn:microsoft.com/office/officeart/2005/8/layout/process5"/>
    <dgm:cxn modelId="{53F9D555-4A95-492A-97E1-0EA0746679B1}" type="presParOf" srcId="{15498664-3D20-4F7B-9BC1-79AB6901C92D}" destId="{F0712E50-5028-4E57-BB1C-A41E68194E52}" srcOrd="5" destOrd="0" presId="urn:microsoft.com/office/officeart/2005/8/layout/process5"/>
    <dgm:cxn modelId="{1CC79A85-233F-4032-8AC9-605C2F72E7E0}" type="presParOf" srcId="{F0712E50-5028-4E57-BB1C-A41E68194E52}" destId="{7A86623D-D0E9-40A8-8152-17D450221D7C}" srcOrd="0" destOrd="0" presId="urn:microsoft.com/office/officeart/2005/8/layout/process5"/>
    <dgm:cxn modelId="{0E7C8A89-8A84-4798-8B6C-5D5A832733CF}" type="presParOf" srcId="{15498664-3D20-4F7B-9BC1-79AB6901C92D}" destId="{A0B260A5-6EAC-4122-84B4-C45540773AC6}" srcOrd="6" destOrd="0" presId="urn:microsoft.com/office/officeart/2005/8/layout/process5"/>
    <dgm:cxn modelId="{1F82269C-E156-47B1-8173-088D9D7A09C0}" type="presParOf" srcId="{15498664-3D20-4F7B-9BC1-79AB6901C92D}" destId="{5A12F65F-FFD8-4018-9D68-D4EBDAAD4BDF}" srcOrd="7" destOrd="0" presId="urn:microsoft.com/office/officeart/2005/8/layout/process5"/>
    <dgm:cxn modelId="{BB841380-1D83-43FF-93F2-77740EBE1393}" type="presParOf" srcId="{5A12F65F-FFD8-4018-9D68-D4EBDAAD4BDF}" destId="{6BEC9F3C-004B-44D2-BF7C-2A69B9E0F19A}" srcOrd="0" destOrd="0" presId="urn:microsoft.com/office/officeart/2005/8/layout/process5"/>
    <dgm:cxn modelId="{A14C3FBB-B072-4CDD-B517-B97914D29274}" type="presParOf" srcId="{15498664-3D20-4F7B-9BC1-79AB6901C92D}" destId="{1363675E-7349-4BDB-8D2C-A6CEF419AB5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C7C1A0-85C6-42BB-A3D8-AE8A2B44F486}"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CO"/>
        </a:p>
      </dgm:t>
    </dgm:pt>
    <dgm:pt modelId="{5423552F-16EF-4035-A1B8-FC12B3E96391}">
      <dgm:prSet phldrT="[Texto]"/>
      <dgm:spPr/>
      <dgm:t>
        <a:bodyPr/>
        <a:lstStyle/>
        <a:p>
          <a:r>
            <a:rPr lang="es-CO" dirty="0" smtClean="0"/>
            <a:t>Se percibe la presencia de alumnos culturalmente diferentes como un problema añadido? </a:t>
          </a:r>
          <a:endParaRPr lang="es-CO" dirty="0"/>
        </a:p>
      </dgm:t>
    </dgm:pt>
    <dgm:pt modelId="{27E0E004-056E-47DC-8296-4CC27EE6332C}" type="parTrans" cxnId="{8C081BFA-6C51-41E9-810F-9128BA47419C}">
      <dgm:prSet/>
      <dgm:spPr/>
      <dgm:t>
        <a:bodyPr/>
        <a:lstStyle/>
        <a:p>
          <a:endParaRPr lang="es-CO"/>
        </a:p>
      </dgm:t>
    </dgm:pt>
    <dgm:pt modelId="{5E0EB360-D839-4D3F-B1C9-103847FBE9D0}" type="sibTrans" cxnId="{8C081BFA-6C51-41E9-810F-9128BA47419C}">
      <dgm:prSet/>
      <dgm:spPr/>
      <dgm:t>
        <a:bodyPr/>
        <a:lstStyle/>
        <a:p>
          <a:endParaRPr lang="es-CO"/>
        </a:p>
      </dgm:t>
    </dgm:pt>
    <dgm:pt modelId="{A15DBA6E-957B-4F6C-B893-FFFC3CE68EE8}" type="asst">
      <dgm:prSet phldrT="[Texto]"/>
      <dgm:spPr/>
      <dgm:t>
        <a:bodyPr/>
        <a:lstStyle/>
        <a:p>
          <a:r>
            <a:rPr lang="es-CO" dirty="0" smtClean="0"/>
            <a:t>Percepción del profesorado sobre la naturaleza de los conflictos </a:t>
          </a:r>
          <a:endParaRPr lang="es-CO" dirty="0"/>
        </a:p>
      </dgm:t>
    </dgm:pt>
    <dgm:pt modelId="{63A95A9F-7480-44F6-A9CD-54F260348E61}" type="parTrans" cxnId="{369239B1-8EE9-4EFD-A99E-FB137ABE1A4B}">
      <dgm:prSet/>
      <dgm:spPr/>
      <dgm:t>
        <a:bodyPr/>
        <a:lstStyle/>
        <a:p>
          <a:endParaRPr lang="es-CO"/>
        </a:p>
      </dgm:t>
    </dgm:pt>
    <dgm:pt modelId="{468755DB-6C80-457C-B0CF-2CA2063532AB}" type="sibTrans" cxnId="{369239B1-8EE9-4EFD-A99E-FB137ABE1A4B}">
      <dgm:prSet/>
      <dgm:spPr/>
      <dgm:t>
        <a:bodyPr/>
        <a:lstStyle/>
        <a:p>
          <a:endParaRPr lang="es-CO"/>
        </a:p>
      </dgm:t>
    </dgm:pt>
    <dgm:pt modelId="{758FD590-71D6-416E-90F7-F1F266FC629F}">
      <dgm:prSet phldrT="[Texto]"/>
      <dgm:spPr/>
      <dgm:t>
        <a:bodyPr/>
        <a:lstStyle/>
        <a:p>
          <a:r>
            <a:rPr lang="es-CO" dirty="0" smtClean="0"/>
            <a:t>Prácticas educativas desde lo intercultural</a:t>
          </a:r>
          <a:endParaRPr lang="es-CO" dirty="0"/>
        </a:p>
      </dgm:t>
    </dgm:pt>
    <dgm:pt modelId="{A6E4EFAB-831F-44F7-8142-B4595E4CC1D3}" type="parTrans" cxnId="{F89CCC73-AF60-40B8-B8FA-E55B2DD79809}">
      <dgm:prSet/>
      <dgm:spPr/>
      <dgm:t>
        <a:bodyPr/>
        <a:lstStyle/>
        <a:p>
          <a:endParaRPr lang="es-CO"/>
        </a:p>
      </dgm:t>
    </dgm:pt>
    <dgm:pt modelId="{3AE9CDDF-7209-46FD-AF10-415A20998D62}" type="sibTrans" cxnId="{F89CCC73-AF60-40B8-B8FA-E55B2DD79809}">
      <dgm:prSet/>
      <dgm:spPr/>
      <dgm:t>
        <a:bodyPr/>
        <a:lstStyle/>
        <a:p>
          <a:endParaRPr lang="es-CO"/>
        </a:p>
      </dgm:t>
    </dgm:pt>
    <dgm:pt modelId="{75380D41-9987-4EEF-9A88-393490708548}">
      <dgm:prSet phldrT="[Texto]"/>
      <dgm:spPr/>
      <dgm:t>
        <a:bodyPr/>
        <a:lstStyle/>
        <a:p>
          <a:r>
            <a:rPr lang="es-CO" dirty="0" smtClean="0"/>
            <a:t>Escuela excluyente</a:t>
          </a:r>
          <a:endParaRPr lang="es-CO" dirty="0"/>
        </a:p>
      </dgm:t>
    </dgm:pt>
    <dgm:pt modelId="{B8A5E854-A66B-4351-AB8E-C5875BF49904}" type="parTrans" cxnId="{E1247B31-3931-4ED2-9DCD-63C33E58C0AF}">
      <dgm:prSet/>
      <dgm:spPr/>
      <dgm:t>
        <a:bodyPr/>
        <a:lstStyle/>
        <a:p>
          <a:endParaRPr lang="es-CO"/>
        </a:p>
      </dgm:t>
    </dgm:pt>
    <dgm:pt modelId="{C51FBF64-41FA-43D0-BFE4-E0488402FDFA}" type="sibTrans" cxnId="{E1247B31-3931-4ED2-9DCD-63C33E58C0AF}">
      <dgm:prSet/>
      <dgm:spPr/>
      <dgm:t>
        <a:bodyPr/>
        <a:lstStyle/>
        <a:p>
          <a:endParaRPr lang="es-CO"/>
        </a:p>
      </dgm:t>
    </dgm:pt>
    <dgm:pt modelId="{7D955159-CB90-40F2-B5E3-FE917108F215}">
      <dgm:prSet phldrT="[Texto]"/>
      <dgm:spPr/>
      <dgm:t>
        <a:bodyPr/>
        <a:lstStyle/>
        <a:p>
          <a:r>
            <a:rPr lang="es-CO" dirty="0" smtClean="0"/>
            <a:t>Selectiva, competitiva, individualista, estigmatiza al estudiante.</a:t>
          </a:r>
          <a:endParaRPr lang="es-CO" dirty="0"/>
        </a:p>
      </dgm:t>
    </dgm:pt>
    <dgm:pt modelId="{DC7D036C-E121-4979-8839-649CFD7EFC49}" type="parTrans" cxnId="{E90B7EAB-A16B-4F79-9636-8CD5EA1382FF}">
      <dgm:prSet/>
      <dgm:spPr/>
      <dgm:t>
        <a:bodyPr/>
        <a:lstStyle/>
        <a:p>
          <a:endParaRPr lang="es-CO"/>
        </a:p>
      </dgm:t>
    </dgm:pt>
    <dgm:pt modelId="{6BE1AF42-37E9-4423-B8EF-291723D6A5AB}" type="sibTrans" cxnId="{E90B7EAB-A16B-4F79-9636-8CD5EA1382FF}">
      <dgm:prSet/>
      <dgm:spPr/>
      <dgm:t>
        <a:bodyPr/>
        <a:lstStyle/>
        <a:p>
          <a:endParaRPr lang="es-CO"/>
        </a:p>
      </dgm:t>
    </dgm:pt>
    <dgm:pt modelId="{4F00BB9D-F443-4863-B4CD-930BFD262397}" type="asst">
      <dgm:prSet phldrT="[Texto]"/>
      <dgm:spPr/>
      <dgm:t>
        <a:bodyPr/>
        <a:lstStyle/>
        <a:p>
          <a:r>
            <a:rPr lang="es-CO" dirty="0" smtClean="0"/>
            <a:t>Comprensión de la realidad en el aula de clases</a:t>
          </a:r>
          <a:endParaRPr lang="es-CO" dirty="0"/>
        </a:p>
      </dgm:t>
    </dgm:pt>
    <dgm:pt modelId="{DAADA160-40B2-4F65-A8B5-90D0FCD247F4}" type="parTrans" cxnId="{4A07C315-39D8-4230-95A6-938608FB1A9E}">
      <dgm:prSet/>
      <dgm:spPr/>
      <dgm:t>
        <a:bodyPr/>
        <a:lstStyle/>
        <a:p>
          <a:endParaRPr lang="es-CO"/>
        </a:p>
      </dgm:t>
    </dgm:pt>
    <dgm:pt modelId="{01F1B302-56DA-4034-8AE3-B77348DBB463}" type="sibTrans" cxnId="{4A07C315-39D8-4230-95A6-938608FB1A9E}">
      <dgm:prSet/>
      <dgm:spPr/>
      <dgm:t>
        <a:bodyPr/>
        <a:lstStyle/>
        <a:p>
          <a:endParaRPr lang="es-CO"/>
        </a:p>
      </dgm:t>
    </dgm:pt>
    <dgm:pt modelId="{26DFC3DF-7B96-4896-9B07-247D9D64A891}" type="pres">
      <dgm:prSet presAssocID="{48C7C1A0-85C6-42BB-A3D8-AE8A2B44F486}" presName="hierChild1" presStyleCnt="0">
        <dgm:presLayoutVars>
          <dgm:orgChart val="1"/>
          <dgm:chPref val="1"/>
          <dgm:dir/>
          <dgm:animOne val="branch"/>
          <dgm:animLvl val="lvl"/>
          <dgm:resizeHandles/>
        </dgm:presLayoutVars>
      </dgm:prSet>
      <dgm:spPr/>
      <dgm:t>
        <a:bodyPr/>
        <a:lstStyle/>
        <a:p>
          <a:endParaRPr lang="es-CO"/>
        </a:p>
      </dgm:t>
    </dgm:pt>
    <dgm:pt modelId="{257F2CEF-93AC-40CC-87B5-D757211456AC}" type="pres">
      <dgm:prSet presAssocID="{5423552F-16EF-4035-A1B8-FC12B3E96391}" presName="hierRoot1" presStyleCnt="0">
        <dgm:presLayoutVars>
          <dgm:hierBranch val="init"/>
        </dgm:presLayoutVars>
      </dgm:prSet>
      <dgm:spPr/>
    </dgm:pt>
    <dgm:pt modelId="{EFD2B023-7A8E-4386-BBE4-8B844A4FBEB0}" type="pres">
      <dgm:prSet presAssocID="{5423552F-16EF-4035-A1B8-FC12B3E96391}" presName="rootComposite1" presStyleCnt="0"/>
      <dgm:spPr/>
    </dgm:pt>
    <dgm:pt modelId="{01116531-9C6A-455B-8F21-304D0F544CB8}" type="pres">
      <dgm:prSet presAssocID="{5423552F-16EF-4035-A1B8-FC12B3E96391}" presName="rootText1" presStyleLbl="node0" presStyleIdx="0" presStyleCnt="1">
        <dgm:presLayoutVars>
          <dgm:chPref val="3"/>
        </dgm:presLayoutVars>
      </dgm:prSet>
      <dgm:spPr/>
      <dgm:t>
        <a:bodyPr/>
        <a:lstStyle/>
        <a:p>
          <a:endParaRPr lang="es-CO"/>
        </a:p>
      </dgm:t>
    </dgm:pt>
    <dgm:pt modelId="{82C34C4E-5B00-4BB2-AE2D-F26DFC92E229}" type="pres">
      <dgm:prSet presAssocID="{5423552F-16EF-4035-A1B8-FC12B3E96391}" presName="rootConnector1" presStyleLbl="node1" presStyleIdx="0" presStyleCnt="0"/>
      <dgm:spPr/>
      <dgm:t>
        <a:bodyPr/>
        <a:lstStyle/>
        <a:p>
          <a:endParaRPr lang="es-CO"/>
        </a:p>
      </dgm:t>
    </dgm:pt>
    <dgm:pt modelId="{06EE804F-11E3-4E91-A1A8-33C04F8C75FA}" type="pres">
      <dgm:prSet presAssocID="{5423552F-16EF-4035-A1B8-FC12B3E96391}" presName="hierChild2" presStyleCnt="0"/>
      <dgm:spPr/>
    </dgm:pt>
    <dgm:pt modelId="{04BC4A78-ED7A-4DEF-BE76-FBEC4830DFD9}" type="pres">
      <dgm:prSet presAssocID="{A6E4EFAB-831F-44F7-8142-B4595E4CC1D3}" presName="Name37" presStyleLbl="parChTrans1D2" presStyleIdx="0" presStyleCnt="5"/>
      <dgm:spPr/>
      <dgm:t>
        <a:bodyPr/>
        <a:lstStyle/>
        <a:p>
          <a:endParaRPr lang="es-CO"/>
        </a:p>
      </dgm:t>
    </dgm:pt>
    <dgm:pt modelId="{4193436D-C607-45E6-B90A-74304E5B6D7A}" type="pres">
      <dgm:prSet presAssocID="{758FD590-71D6-416E-90F7-F1F266FC629F}" presName="hierRoot2" presStyleCnt="0">
        <dgm:presLayoutVars>
          <dgm:hierBranch val="init"/>
        </dgm:presLayoutVars>
      </dgm:prSet>
      <dgm:spPr/>
    </dgm:pt>
    <dgm:pt modelId="{E2D1AEBF-0B40-47F8-8327-024011BC3BE0}" type="pres">
      <dgm:prSet presAssocID="{758FD590-71D6-416E-90F7-F1F266FC629F}" presName="rootComposite" presStyleCnt="0"/>
      <dgm:spPr/>
    </dgm:pt>
    <dgm:pt modelId="{D364D25E-AC9B-42C9-BBB4-6943CC8BD0A1}" type="pres">
      <dgm:prSet presAssocID="{758FD590-71D6-416E-90F7-F1F266FC629F}" presName="rootText" presStyleLbl="node2" presStyleIdx="0" presStyleCnt="3">
        <dgm:presLayoutVars>
          <dgm:chPref val="3"/>
        </dgm:presLayoutVars>
      </dgm:prSet>
      <dgm:spPr/>
      <dgm:t>
        <a:bodyPr/>
        <a:lstStyle/>
        <a:p>
          <a:endParaRPr lang="es-CO"/>
        </a:p>
      </dgm:t>
    </dgm:pt>
    <dgm:pt modelId="{138CCF75-34F2-4669-98E2-22005288A74A}" type="pres">
      <dgm:prSet presAssocID="{758FD590-71D6-416E-90F7-F1F266FC629F}" presName="rootConnector" presStyleLbl="node2" presStyleIdx="0" presStyleCnt="3"/>
      <dgm:spPr/>
      <dgm:t>
        <a:bodyPr/>
        <a:lstStyle/>
        <a:p>
          <a:endParaRPr lang="es-CO"/>
        </a:p>
      </dgm:t>
    </dgm:pt>
    <dgm:pt modelId="{8DC5D377-1EC9-4735-8B76-D28CD352FBC6}" type="pres">
      <dgm:prSet presAssocID="{758FD590-71D6-416E-90F7-F1F266FC629F}" presName="hierChild4" presStyleCnt="0"/>
      <dgm:spPr/>
    </dgm:pt>
    <dgm:pt modelId="{E281C94C-2589-4D37-AED8-ED8FC72FE7A5}" type="pres">
      <dgm:prSet presAssocID="{758FD590-71D6-416E-90F7-F1F266FC629F}" presName="hierChild5" presStyleCnt="0"/>
      <dgm:spPr/>
    </dgm:pt>
    <dgm:pt modelId="{3342AB15-FD33-4367-89DB-19D7213B0901}" type="pres">
      <dgm:prSet presAssocID="{B8A5E854-A66B-4351-AB8E-C5875BF49904}" presName="Name37" presStyleLbl="parChTrans1D2" presStyleIdx="1" presStyleCnt="5"/>
      <dgm:spPr/>
      <dgm:t>
        <a:bodyPr/>
        <a:lstStyle/>
        <a:p>
          <a:endParaRPr lang="es-CO"/>
        </a:p>
      </dgm:t>
    </dgm:pt>
    <dgm:pt modelId="{D5F3B8C1-B7B3-4EC6-9149-AF24AB742E2F}" type="pres">
      <dgm:prSet presAssocID="{75380D41-9987-4EEF-9A88-393490708548}" presName="hierRoot2" presStyleCnt="0">
        <dgm:presLayoutVars>
          <dgm:hierBranch val="init"/>
        </dgm:presLayoutVars>
      </dgm:prSet>
      <dgm:spPr/>
    </dgm:pt>
    <dgm:pt modelId="{EAEC4D3B-CDB2-4923-A0A6-A69025E532D1}" type="pres">
      <dgm:prSet presAssocID="{75380D41-9987-4EEF-9A88-393490708548}" presName="rootComposite" presStyleCnt="0"/>
      <dgm:spPr/>
    </dgm:pt>
    <dgm:pt modelId="{6EE0D9FA-6C92-4186-BD52-C6DD6655BBCC}" type="pres">
      <dgm:prSet presAssocID="{75380D41-9987-4EEF-9A88-393490708548}" presName="rootText" presStyleLbl="node2" presStyleIdx="1" presStyleCnt="3">
        <dgm:presLayoutVars>
          <dgm:chPref val="3"/>
        </dgm:presLayoutVars>
      </dgm:prSet>
      <dgm:spPr/>
      <dgm:t>
        <a:bodyPr/>
        <a:lstStyle/>
        <a:p>
          <a:endParaRPr lang="es-CO"/>
        </a:p>
      </dgm:t>
    </dgm:pt>
    <dgm:pt modelId="{AD78036F-0E2F-489A-927A-A9B389849076}" type="pres">
      <dgm:prSet presAssocID="{75380D41-9987-4EEF-9A88-393490708548}" presName="rootConnector" presStyleLbl="node2" presStyleIdx="1" presStyleCnt="3"/>
      <dgm:spPr/>
      <dgm:t>
        <a:bodyPr/>
        <a:lstStyle/>
        <a:p>
          <a:endParaRPr lang="es-CO"/>
        </a:p>
      </dgm:t>
    </dgm:pt>
    <dgm:pt modelId="{81EF848E-EDB6-4851-A4F2-9337B51BC3D3}" type="pres">
      <dgm:prSet presAssocID="{75380D41-9987-4EEF-9A88-393490708548}" presName="hierChild4" presStyleCnt="0"/>
      <dgm:spPr/>
    </dgm:pt>
    <dgm:pt modelId="{30A99144-8BE5-4BB7-B508-26BAB24AA8D7}" type="pres">
      <dgm:prSet presAssocID="{75380D41-9987-4EEF-9A88-393490708548}" presName="hierChild5" presStyleCnt="0"/>
      <dgm:spPr/>
    </dgm:pt>
    <dgm:pt modelId="{83C395E1-9BB8-44E3-AFAE-CDCBEE9293AF}" type="pres">
      <dgm:prSet presAssocID="{DC7D036C-E121-4979-8839-649CFD7EFC49}" presName="Name37" presStyleLbl="parChTrans1D2" presStyleIdx="2" presStyleCnt="5"/>
      <dgm:spPr/>
      <dgm:t>
        <a:bodyPr/>
        <a:lstStyle/>
        <a:p>
          <a:endParaRPr lang="es-CO"/>
        </a:p>
      </dgm:t>
    </dgm:pt>
    <dgm:pt modelId="{50210C5D-5117-4A95-A77E-7FCF38DC6288}" type="pres">
      <dgm:prSet presAssocID="{7D955159-CB90-40F2-B5E3-FE917108F215}" presName="hierRoot2" presStyleCnt="0">
        <dgm:presLayoutVars>
          <dgm:hierBranch val="init"/>
        </dgm:presLayoutVars>
      </dgm:prSet>
      <dgm:spPr/>
    </dgm:pt>
    <dgm:pt modelId="{45E791B6-64A9-466D-A0AC-FE24A4C201C5}" type="pres">
      <dgm:prSet presAssocID="{7D955159-CB90-40F2-B5E3-FE917108F215}" presName="rootComposite" presStyleCnt="0"/>
      <dgm:spPr/>
    </dgm:pt>
    <dgm:pt modelId="{7FEC8933-E0D0-4360-8B23-3E788ACF4BB2}" type="pres">
      <dgm:prSet presAssocID="{7D955159-CB90-40F2-B5E3-FE917108F215}" presName="rootText" presStyleLbl="node2" presStyleIdx="2" presStyleCnt="3">
        <dgm:presLayoutVars>
          <dgm:chPref val="3"/>
        </dgm:presLayoutVars>
      </dgm:prSet>
      <dgm:spPr/>
      <dgm:t>
        <a:bodyPr/>
        <a:lstStyle/>
        <a:p>
          <a:endParaRPr lang="es-CO"/>
        </a:p>
      </dgm:t>
    </dgm:pt>
    <dgm:pt modelId="{E871CECE-4E24-4116-B6DF-8278A95BE7B0}" type="pres">
      <dgm:prSet presAssocID="{7D955159-CB90-40F2-B5E3-FE917108F215}" presName="rootConnector" presStyleLbl="node2" presStyleIdx="2" presStyleCnt="3"/>
      <dgm:spPr/>
      <dgm:t>
        <a:bodyPr/>
        <a:lstStyle/>
        <a:p>
          <a:endParaRPr lang="es-CO"/>
        </a:p>
      </dgm:t>
    </dgm:pt>
    <dgm:pt modelId="{772FAD2E-E933-4639-90B1-520E98D27D15}" type="pres">
      <dgm:prSet presAssocID="{7D955159-CB90-40F2-B5E3-FE917108F215}" presName="hierChild4" presStyleCnt="0"/>
      <dgm:spPr/>
    </dgm:pt>
    <dgm:pt modelId="{413CDDAD-23BA-4C92-B47F-6930D4531CA7}" type="pres">
      <dgm:prSet presAssocID="{7D955159-CB90-40F2-B5E3-FE917108F215}" presName="hierChild5" presStyleCnt="0"/>
      <dgm:spPr/>
    </dgm:pt>
    <dgm:pt modelId="{19888C74-EC9D-4344-B879-1EC87A53E366}" type="pres">
      <dgm:prSet presAssocID="{5423552F-16EF-4035-A1B8-FC12B3E96391}" presName="hierChild3" presStyleCnt="0"/>
      <dgm:spPr/>
    </dgm:pt>
    <dgm:pt modelId="{04365243-6D41-4441-A36E-F0AA29ADB731}" type="pres">
      <dgm:prSet presAssocID="{63A95A9F-7480-44F6-A9CD-54F260348E61}" presName="Name111" presStyleLbl="parChTrans1D2" presStyleIdx="3" presStyleCnt="5"/>
      <dgm:spPr/>
      <dgm:t>
        <a:bodyPr/>
        <a:lstStyle/>
        <a:p>
          <a:endParaRPr lang="es-CO"/>
        </a:p>
      </dgm:t>
    </dgm:pt>
    <dgm:pt modelId="{22A86CEC-E5C5-4446-83C8-35CB3AF6B105}" type="pres">
      <dgm:prSet presAssocID="{A15DBA6E-957B-4F6C-B893-FFFC3CE68EE8}" presName="hierRoot3" presStyleCnt="0">
        <dgm:presLayoutVars>
          <dgm:hierBranch val="init"/>
        </dgm:presLayoutVars>
      </dgm:prSet>
      <dgm:spPr/>
    </dgm:pt>
    <dgm:pt modelId="{264D639A-ADA8-4F10-94ED-F3555C37D719}" type="pres">
      <dgm:prSet presAssocID="{A15DBA6E-957B-4F6C-B893-FFFC3CE68EE8}" presName="rootComposite3" presStyleCnt="0"/>
      <dgm:spPr/>
    </dgm:pt>
    <dgm:pt modelId="{2BB71FA5-0D7F-4B9A-A9EA-43777B41076B}" type="pres">
      <dgm:prSet presAssocID="{A15DBA6E-957B-4F6C-B893-FFFC3CE68EE8}" presName="rootText3" presStyleLbl="asst1" presStyleIdx="0" presStyleCnt="2">
        <dgm:presLayoutVars>
          <dgm:chPref val="3"/>
        </dgm:presLayoutVars>
      </dgm:prSet>
      <dgm:spPr/>
      <dgm:t>
        <a:bodyPr/>
        <a:lstStyle/>
        <a:p>
          <a:endParaRPr lang="es-CO"/>
        </a:p>
      </dgm:t>
    </dgm:pt>
    <dgm:pt modelId="{EE9663F3-FBAC-42A3-8631-47768FD7C3B8}" type="pres">
      <dgm:prSet presAssocID="{A15DBA6E-957B-4F6C-B893-FFFC3CE68EE8}" presName="rootConnector3" presStyleLbl="asst1" presStyleIdx="0" presStyleCnt="2"/>
      <dgm:spPr/>
      <dgm:t>
        <a:bodyPr/>
        <a:lstStyle/>
        <a:p>
          <a:endParaRPr lang="es-CO"/>
        </a:p>
      </dgm:t>
    </dgm:pt>
    <dgm:pt modelId="{93EDD782-57C9-4281-92DD-E3343A104C17}" type="pres">
      <dgm:prSet presAssocID="{A15DBA6E-957B-4F6C-B893-FFFC3CE68EE8}" presName="hierChild6" presStyleCnt="0"/>
      <dgm:spPr/>
    </dgm:pt>
    <dgm:pt modelId="{948E6776-DA8E-482B-B49E-39574F85BCF4}" type="pres">
      <dgm:prSet presAssocID="{A15DBA6E-957B-4F6C-B893-FFFC3CE68EE8}" presName="hierChild7" presStyleCnt="0"/>
      <dgm:spPr/>
    </dgm:pt>
    <dgm:pt modelId="{E13A65B7-5A92-432D-AD7B-75FC1256BA10}" type="pres">
      <dgm:prSet presAssocID="{DAADA160-40B2-4F65-A8B5-90D0FCD247F4}" presName="Name111" presStyleLbl="parChTrans1D2" presStyleIdx="4" presStyleCnt="5"/>
      <dgm:spPr/>
      <dgm:t>
        <a:bodyPr/>
        <a:lstStyle/>
        <a:p>
          <a:endParaRPr lang="es-CO"/>
        </a:p>
      </dgm:t>
    </dgm:pt>
    <dgm:pt modelId="{FE06DA64-B5C6-46A1-B750-F5D51F6F7BDB}" type="pres">
      <dgm:prSet presAssocID="{4F00BB9D-F443-4863-B4CD-930BFD262397}" presName="hierRoot3" presStyleCnt="0">
        <dgm:presLayoutVars>
          <dgm:hierBranch val="init"/>
        </dgm:presLayoutVars>
      </dgm:prSet>
      <dgm:spPr/>
    </dgm:pt>
    <dgm:pt modelId="{154254CB-D9C4-4F4F-AD4D-9E5C87A2D9C9}" type="pres">
      <dgm:prSet presAssocID="{4F00BB9D-F443-4863-B4CD-930BFD262397}" presName="rootComposite3" presStyleCnt="0"/>
      <dgm:spPr/>
    </dgm:pt>
    <dgm:pt modelId="{416541F4-C610-4B95-A30D-D61C042C9E01}" type="pres">
      <dgm:prSet presAssocID="{4F00BB9D-F443-4863-B4CD-930BFD262397}" presName="rootText3" presStyleLbl="asst1" presStyleIdx="1" presStyleCnt="2">
        <dgm:presLayoutVars>
          <dgm:chPref val="3"/>
        </dgm:presLayoutVars>
      </dgm:prSet>
      <dgm:spPr/>
      <dgm:t>
        <a:bodyPr/>
        <a:lstStyle/>
        <a:p>
          <a:endParaRPr lang="es-CO"/>
        </a:p>
      </dgm:t>
    </dgm:pt>
    <dgm:pt modelId="{BA227068-104B-4AD9-9CF9-C54A0D3796E2}" type="pres">
      <dgm:prSet presAssocID="{4F00BB9D-F443-4863-B4CD-930BFD262397}" presName="rootConnector3" presStyleLbl="asst1" presStyleIdx="1" presStyleCnt="2"/>
      <dgm:spPr/>
      <dgm:t>
        <a:bodyPr/>
        <a:lstStyle/>
        <a:p>
          <a:endParaRPr lang="es-CO"/>
        </a:p>
      </dgm:t>
    </dgm:pt>
    <dgm:pt modelId="{CE5BAF06-8303-4D48-801B-E2EA8DBC4C28}" type="pres">
      <dgm:prSet presAssocID="{4F00BB9D-F443-4863-B4CD-930BFD262397}" presName="hierChild6" presStyleCnt="0"/>
      <dgm:spPr/>
    </dgm:pt>
    <dgm:pt modelId="{B0848247-FAFE-434D-A0E4-0FB76BC871E7}" type="pres">
      <dgm:prSet presAssocID="{4F00BB9D-F443-4863-B4CD-930BFD262397}" presName="hierChild7" presStyleCnt="0"/>
      <dgm:spPr/>
    </dgm:pt>
  </dgm:ptLst>
  <dgm:cxnLst>
    <dgm:cxn modelId="{576A9A1D-3BF1-45A5-B6B9-5F5A0449F59F}" type="presOf" srcId="{A6E4EFAB-831F-44F7-8142-B4595E4CC1D3}" destId="{04BC4A78-ED7A-4DEF-BE76-FBEC4830DFD9}" srcOrd="0" destOrd="0" presId="urn:microsoft.com/office/officeart/2005/8/layout/orgChart1"/>
    <dgm:cxn modelId="{5D33B5AC-7F63-428A-9DFA-D9FBC035B0DA}" type="presOf" srcId="{63A95A9F-7480-44F6-A9CD-54F260348E61}" destId="{04365243-6D41-4441-A36E-F0AA29ADB731}" srcOrd="0" destOrd="0" presId="urn:microsoft.com/office/officeart/2005/8/layout/orgChart1"/>
    <dgm:cxn modelId="{4A07C315-39D8-4230-95A6-938608FB1A9E}" srcId="{5423552F-16EF-4035-A1B8-FC12B3E96391}" destId="{4F00BB9D-F443-4863-B4CD-930BFD262397}" srcOrd="1" destOrd="0" parTransId="{DAADA160-40B2-4F65-A8B5-90D0FCD247F4}" sibTransId="{01F1B302-56DA-4034-8AE3-B77348DBB463}"/>
    <dgm:cxn modelId="{C5936552-18D2-48E6-A9B0-8C78596B0519}" type="presOf" srcId="{758FD590-71D6-416E-90F7-F1F266FC629F}" destId="{138CCF75-34F2-4669-98E2-22005288A74A}" srcOrd="1" destOrd="0" presId="urn:microsoft.com/office/officeart/2005/8/layout/orgChart1"/>
    <dgm:cxn modelId="{377D2581-9813-47B2-B8A7-64CF71B2AF82}" type="presOf" srcId="{4F00BB9D-F443-4863-B4CD-930BFD262397}" destId="{BA227068-104B-4AD9-9CF9-C54A0D3796E2}" srcOrd="1" destOrd="0" presId="urn:microsoft.com/office/officeart/2005/8/layout/orgChart1"/>
    <dgm:cxn modelId="{E90B7EAB-A16B-4F79-9636-8CD5EA1382FF}" srcId="{5423552F-16EF-4035-A1B8-FC12B3E96391}" destId="{7D955159-CB90-40F2-B5E3-FE917108F215}" srcOrd="4" destOrd="0" parTransId="{DC7D036C-E121-4979-8839-649CFD7EFC49}" sibTransId="{6BE1AF42-37E9-4423-B8EF-291723D6A5AB}"/>
    <dgm:cxn modelId="{44B43F04-4CF6-4EBC-B7E5-0637364CC3C5}" type="presOf" srcId="{75380D41-9987-4EEF-9A88-393490708548}" destId="{6EE0D9FA-6C92-4186-BD52-C6DD6655BBCC}" srcOrd="0" destOrd="0" presId="urn:microsoft.com/office/officeart/2005/8/layout/orgChart1"/>
    <dgm:cxn modelId="{369239B1-8EE9-4EFD-A99E-FB137ABE1A4B}" srcId="{5423552F-16EF-4035-A1B8-FC12B3E96391}" destId="{A15DBA6E-957B-4F6C-B893-FFFC3CE68EE8}" srcOrd="0" destOrd="0" parTransId="{63A95A9F-7480-44F6-A9CD-54F260348E61}" sibTransId="{468755DB-6C80-457C-B0CF-2CA2063532AB}"/>
    <dgm:cxn modelId="{21EE79B1-9A02-42BC-B276-91B1A27816E8}" type="presOf" srcId="{A15DBA6E-957B-4F6C-B893-FFFC3CE68EE8}" destId="{2BB71FA5-0D7F-4B9A-A9EA-43777B41076B}" srcOrd="0" destOrd="0" presId="urn:microsoft.com/office/officeart/2005/8/layout/orgChart1"/>
    <dgm:cxn modelId="{F89CCC73-AF60-40B8-B8FA-E55B2DD79809}" srcId="{5423552F-16EF-4035-A1B8-FC12B3E96391}" destId="{758FD590-71D6-416E-90F7-F1F266FC629F}" srcOrd="2" destOrd="0" parTransId="{A6E4EFAB-831F-44F7-8142-B4595E4CC1D3}" sibTransId="{3AE9CDDF-7209-46FD-AF10-415A20998D62}"/>
    <dgm:cxn modelId="{94AE722D-6014-484D-9050-6EC530701FF1}" type="presOf" srcId="{7D955159-CB90-40F2-B5E3-FE917108F215}" destId="{E871CECE-4E24-4116-B6DF-8278A95BE7B0}" srcOrd="1" destOrd="0" presId="urn:microsoft.com/office/officeart/2005/8/layout/orgChart1"/>
    <dgm:cxn modelId="{96EF5C4F-5D98-4DAD-BB62-0FD9E2EE33E9}" type="presOf" srcId="{75380D41-9987-4EEF-9A88-393490708548}" destId="{AD78036F-0E2F-489A-927A-A9B389849076}" srcOrd="1" destOrd="0" presId="urn:microsoft.com/office/officeart/2005/8/layout/orgChart1"/>
    <dgm:cxn modelId="{8C081BFA-6C51-41E9-810F-9128BA47419C}" srcId="{48C7C1A0-85C6-42BB-A3D8-AE8A2B44F486}" destId="{5423552F-16EF-4035-A1B8-FC12B3E96391}" srcOrd="0" destOrd="0" parTransId="{27E0E004-056E-47DC-8296-4CC27EE6332C}" sibTransId="{5E0EB360-D839-4D3F-B1C9-103847FBE9D0}"/>
    <dgm:cxn modelId="{3CB49ABA-6130-4753-93E1-9B47BE7C14FE}" type="presOf" srcId="{7D955159-CB90-40F2-B5E3-FE917108F215}" destId="{7FEC8933-E0D0-4360-8B23-3E788ACF4BB2}" srcOrd="0" destOrd="0" presId="urn:microsoft.com/office/officeart/2005/8/layout/orgChart1"/>
    <dgm:cxn modelId="{C453581A-761D-46E8-A847-4FED7C2CEB23}" type="presOf" srcId="{758FD590-71D6-416E-90F7-F1F266FC629F}" destId="{D364D25E-AC9B-42C9-BBB4-6943CC8BD0A1}" srcOrd="0" destOrd="0" presId="urn:microsoft.com/office/officeart/2005/8/layout/orgChart1"/>
    <dgm:cxn modelId="{F8D8FE7E-583C-4C13-B788-E809642B53E4}" type="presOf" srcId="{48C7C1A0-85C6-42BB-A3D8-AE8A2B44F486}" destId="{26DFC3DF-7B96-4896-9B07-247D9D64A891}" srcOrd="0" destOrd="0" presId="urn:microsoft.com/office/officeart/2005/8/layout/orgChart1"/>
    <dgm:cxn modelId="{F3B924B9-D932-4269-B737-A51CE715B1A0}" type="presOf" srcId="{A15DBA6E-957B-4F6C-B893-FFFC3CE68EE8}" destId="{EE9663F3-FBAC-42A3-8631-47768FD7C3B8}" srcOrd="1" destOrd="0" presId="urn:microsoft.com/office/officeart/2005/8/layout/orgChart1"/>
    <dgm:cxn modelId="{59C27335-FE60-4DB3-8501-01F6635DC8B9}" type="presOf" srcId="{B8A5E854-A66B-4351-AB8E-C5875BF49904}" destId="{3342AB15-FD33-4367-89DB-19D7213B0901}" srcOrd="0" destOrd="0" presId="urn:microsoft.com/office/officeart/2005/8/layout/orgChart1"/>
    <dgm:cxn modelId="{EC5B2074-9174-43BE-919D-2A8439DBE07C}" type="presOf" srcId="{4F00BB9D-F443-4863-B4CD-930BFD262397}" destId="{416541F4-C610-4B95-A30D-D61C042C9E01}" srcOrd="0" destOrd="0" presId="urn:microsoft.com/office/officeart/2005/8/layout/orgChart1"/>
    <dgm:cxn modelId="{425B09B7-E4B1-4A02-95A8-E91BBC2767E2}" type="presOf" srcId="{5423552F-16EF-4035-A1B8-FC12B3E96391}" destId="{01116531-9C6A-455B-8F21-304D0F544CB8}" srcOrd="0" destOrd="0" presId="urn:microsoft.com/office/officeart/2005/8/layout/orgChart1"/>
    <dgm:cxn modelId="{FB30EC23-B63F-4B8A-AB0A-968CF1223099}" type="presOf" srcId="{DAADA160-40B2-4F65-A8B5-90D0FCD247F4}" destId="{E13A65B7-5A92-432D-AD7B-75FC1256BA10}" srcOrd="0" destOrd="0" presId="urn:microsoft.com/office/officeart/2005/8/layout/orgChart1"/>
    <dgm:cxn modelId="{8227EC43-6669-4259-B70B-4221C80B3BE0}" type="presOf" srcId="{DC7D036C-E121-4979-8839-649CFD7EFC49}" destId="{83C395E1-9BB8-44E3-AFAE-CDCBEE9293AF}" srcOrd="0" destOrd="0" presId="urn:microsoft.com/office/officeart/2005/8/layout/orgChart1"/>
    <dgm:cxn modelId="{D526D011-E50D-4353-97DB-54873634BABB}" type="presOf" srcId="{5423552F-16EF-4035-A1B8-FC12B3E96391}" destId="{82C34C4E-5B00-4BB2-AE2D-F26DFC92E229}" srcOrd="1" destOrd="0" presId="urn:microsoft.com/office/officeart/2005/8/layout/orgChart1"/>
    <dgm:cxn modelId="{E1247B31-3931-4ED2-9DCD-63C33E58C0AF}" srcId="{5423552F-16EF-4035-A1B8-FC12B3E96391}" destId="{75380D41-9987-4EEF-9A88-393490708548}" srcOrd="3" destOrd="0" parTransId="{B8A5E854-A66B-4351-AB8E-C5875BF49904}" sibTransId="{C51FBF64-41FA-43D0-BFE4-E0488402FDFA}"/>
    <dgm:cxn modelId="{4C358679-55AD-4E2B-AB17-8F5D7A8FA468}" type="presParOf" srcId="{26DFC3DF-7B96-4896-9B07-247D9D64A891}" destId="{257F2CEF-93AC-40CC-87B5-D757211456AC}" srcOrd="0" destOrd="0" presId="urn:microsoft.com/office/officeart/2005/8/layout/orgChart1"/>
    <dgm:cxn modelId="{68210E30-9FF3-4B10-ABF2-A81B7142C816}" type="presParOf" srcId="{257F2CEF-93AC-40CC-87B5-D757211456AC}" destId="{EFD2B023-7A8E-4386-BBE4-8B844A4FBEB0}" srcOrd="0" destOrd="0" presId="urn:microsoft.com/office/officeart/2005/8/layout/orgChart1"/>
    <dgm:cxn modelId="{4AF3F7A8-5743-4DC9-A192-BF7CACC71036}" type="presParOf" srcId="{EFD2B023-7A8E-4386-BBE4-8B844A4FBEB0}" destId="{01116531-9C6A-455B-8F21-304D0F544CB8}" srcOrd="0" destOrd="0" presId="urn:microsoft.com/office/officeart/2005/8/layout/orgChart1"/>
    <dgm:cxn modelId="{A5EB2831-063D-4FE9-96FA-2A760A50B651}" type="presParOf" srcId="{EFD2B023-7A8E-4386-BBE4-8B844A4FBEB0}" destId="{82C34C4E-5B00-4BB2-AE2D-F26DFC92E229}" srcOrd="1" destOrd="0" presId="urn:microsoft.com/office/officeart/2005/8/layout/orgChart1"/>
    <dgm:cxn modelId="{B0DDEA3A-2D1A-420C-8F10-C6A9C1CA600B}" type="presParOf" srcId="{257F2CEF-93AC-40CC-87B5-D757211456AC}" destId="{06EE804F-11E3-4E91-A1A8-33C04F8C75FA}" srcOrd="1" destOrd="0" presId="urn:microsoft.com/office/officeart/2005/8/layout/orgChart1"/>
    <dgm:cxn modelId="{39B1E0A4-E78C-42A3-8256-F2C0247BC53D}" type="presParOf" srcId="{06EE804F-11E3-4E91-A1A8-33C04F8C75FA}" destId="{04BC4A78-ED7A-4DEF-BE76-FBEC4830DFD9}" srcOrd="0" destOrd="0" presId="urn:microsoft.com/office/officeart/2005/8/layout/orgChart1"/>
    <dgm:cxn modelId="{83416D95-4B33-46FF-91E6-053C72E4190D}" type="presParOf" srcId="{06EE804F-11E3-4E91-A1A8-33C04F8C75FA}" destId="{4193436D-C607-45E6-B90A-74304E5B6D7A}" srcOrd="1" destOrd="0" presId="urn:microsoft.com/office/officeart/2005/8/layout/orgChart1"/>
    <dgm:cxn modelId="{DBC41BC5-08CE-44BF-8F23-269E780BB061}" type="presParOf" srcId="{4193436D-C607-45E6-B90A-74304E5B6D7A}" destId="{E2D1AEBF-0B40-47F8-8327-024011BC3BE0}" srcOrd="0" destOrd="0" presId="urn:microsoft.com/office/officeart/2005/8/layout/orgChart1"/>
    <dgm:cxn modelId="{0B241283-CB08-486C-8992-81308589E380}" type="presParOf" srcId="{E2D1AEBF-0B40-47F8-8327-024011BC3BE0}" destId="{D364D25E-AC9B-42C9-BBB4-6943CC8BD0A1}" srcOrd="0" destOrd="0" presId="urn:microsoft.com/office/officeart/2005/8/layout/orgChart1"/>
    <dgm:cxn modelId="{8936D183-4D63-4CF9-B44A-614E18D86D87}" type="presParOf" srcId="{E2D1AEBF-0B40-47F8-8327-024011BC3BE0}" destId="{138CCF75-34F2-4669-98E2-22005288A74A}" srcOrd="1" destOrd="0" presId="urn:microsoft.com/office/officeart/2005/8/layout/orgChart1"/>
    <dgm:cxn modelId="{E36C1DDE-D68E-4EEA-B81C-741350D13512}" type="presParOf" srcId="{4193436D-C607-45E6-B90A-74304E5B6D7A}" destId="{8DC5D377-1EC9-4735-8B76-D28CD352FBC6}" srcOrd="1" destOrd="0" presId="urn:microsoft.com/office/officeart/2005/8/layout/orgChart1"/>
    <dgm:cxn modelId="{C340D04F-3CA5-4214-B11E-45526963D5F7}" type="presParOf" srcId="{4193436D-C607-45E6-B90A-74304E5B6D7A}" destId="{E281C94C-2589-4D37-AED8-ED8FC72FE7A5}" srcOrd="2" destOrd="0" presId="urn:microsoft.com/office/officeart/2005/8/layout/orgChart1"/>
    <dgm:cxn modelId="{1C02A2FD-D8EB-41B4-89EA-CB38A018E51C}" type="presParOf" srcId="{06EE804F-11E3-4E91-A1A8-33C04F8C75FA}" destId="{3342AB15-FD33-4367-89DB-19D7213B0901}" srcOrd="2" destOrd="0" presId="urn:microsoft.com/office/officeart/2005/8/layout/orgChart1"/>
    <dgm:cxn modelId="{F9338655-08E3-4088-8835-74C1542F30C7}" type="presParOf" srcId="{06EE804F-11E3-4E91-A1A8-33C04F8C75FA}" destId="{D5F3B8C1-B7B3-4EC6-9149-AF24AB742E2F}" srcOrd="3" destOrd="0" presId="urn:microsoft.com/office/officeart/2005/8/layout/orgChart1"/>
    <dgm:cxn modelId="{9A8A7247-FAAC-408F-811A-6721ED700D5A}" type="presParOf" srcId="{D5F3B8C1-B7B3-4EC6-9149-AF24AB742E2F}" destId="{EAEC4D3B-CDB2-4923-A0A6-A69025E532D1}" srcOrd="0" destOrd="0" presId="urn:microsoft.com/office/officeart/2005/8/layout/orgChart1"/>
    <dgm:cxn modelId="{D72560FC-62A8-4EA9-8840-48BDC4FDA5FC}" type="presParOf" srcId="{EAEC4D3B-CDB2-4923-A0A6-A69025E532D1}" destId="{6EE0D9FA-6C92-4186-BD52-C6DD6655BBCC}" srcOrd="0" destOrd="0" presId="urn:microsoft.com/office/officeart/2005/8/layout/orgChart1"/>
    <dgm:cxn modelId="{E0052F4D-4932-489F-B193-9244EA2670AC}" type="presParOf" srcId="{EAEC4D3B-CDB2-4923-A0A6-A69025E532D1}" destId="{AD78036F-0E2F-489A-927A-A9B389849076}" srcOrd="1" destOrd="0" presId="urn:microsoft.com/office/officeart/2005/8/layout/orgChart1"/>
    <dgm:cxn modelId="{BF493F73-358B-4D57-BE54-1A6E00E0BBBF}" type="presParOf" srcId="{D5F3B8C1-B7B3-4EC6-9149-AF24AB742E2F}" destId="{81EF848E-EDB6-4851-A4F2-9337B51BC3D3}" srcOrd="1" destOrd="0" presId="urn:microsoft.com/office/officeart/2005/8/layout/orgChart1"/>
    <dgm:cxn modelId="{72732BA3-CE79-4A7A-A50B-F4C7C02CF89C}" type="presParOf" srcId="{D5F3B8C1-B7B3-4EC6-9149-AF24AB742E2F}" destId="{30A99144-8BE5-4BB7-B508-26BAB24AA8D7}" srcOrd="2" destOrd="0" presId="urn:microsoft.com/office/officeart/2005/8/layout/orgChart1"/>
    <dgm:cxn modelId="{C2206BCD-8EB8-4122-B9FC-88812C874547}" type="presParOf" srcId="{06EE804F-11E3-4E91-A1A8-33C04F8C75FA}" destId="{83C395E1-9BB8-44E3-AFAE-CDCBEE9293AF}" srcOrd="4" destOrd="0" presId="urn:microsoft.com/office/officeart/2005/8/layout/orgChart1"/>
    <dgm:cxn modelId="{888CF699-DA25-4BEB-BF8A-ECED3E23C358}" type="presParOf" srcId="{06EE804F-11E3-4E91-A1A8-33C04F8C75FA}" destId="{50210C5D-5117-4A95-A77E-7FCF38DC6288}" srcOrd="5" destOrd="0" presId="urn:microsoft.com/office/officeart/2005/8/layout/orgChart1"/>
    <dgm:cxn modelId="{975C6FF0-2B06-480E-BCDA-4261495FA410}" type="presParOf" srcId="{50210C5D-5117-4A95-A77E-7FCF38DC6288}" destId="{45E791B6-64A9-466D-A0AC-FE24A4C201C5}" srcOrd="0" destOrd="0" presId="urn:microsoft.com/office/officeart/2005/8/layout/orgChart1"/>
    <dgm:cxn modelId="{5774BA6F-230B-4897-93B5-0890DC40DD01}" type="presParOf" srcId="{45E791B6-64A9-466D-A0AC-FE24A4C201C5}" destId="{7FEC8933-E0D0-4360-8B23-3E788ACF4BB2}" srcOrd="0" destOrd="0" presId="urn:microsoft.com/office/officeart/2005/8/layout/orgChart1"/>
    <dgm:cxn modelId="{3385894C-5C0C-449A-9496-77722A41B76A}" type="presParOf" srcId="{45E791B6-64A9-466D-A0AC-FE24A4C201C5}" destId="{E871CECE-4E24-4116-B6DF-8278A95BE7B0}" srcOrd="1" destOrd="0" presId="urn:microsoft.com/office/officeart/2005/8/layout/orgChart1"/>
    <dgm:cxn modelId="{F6AA7DB4-BF8F-4B72-9B06-5D32DA481BF1}" type="presParOf" srcId="{50210C5D-5117-4A95-A77E-7FCF38DC6288}" destId="{772FAD2E-E933-4639-90B1-520E98D27D15}" srcOrd="1" destOrd="0" presId="urn:microsoft.com/office/officeart/2005/8/layout/orgChart1"/>
    <dgm:cxn modelId="{3574A4B1-31C8-4964-8714-7475E1892213}" type="presParOf" srcId="{50210C5D-5117-4A95-A77E-7FCF38DC6288}" destId="{413CDDAD-23BA-4C92-B47F-6930D4531CA7}" srcOrd="2" destOrd="0" presId="urn:microsoft.com/office/officeart/2005/8/layout/orgChart1"/>
    <dgm:cxn modelId="{390063BA-B3FB-4698-AECB-B2426470704C}" type="presParOf" srcId="{257F2CEF-93AC-40CC-87B5-D757211456AC}" destId="{19888C74-EC9D-4344-B879-1EC87A53E366}" srcOrd="2" destOrd="0" presId="urn:microsoft.com/office/officeart/2005/8/layout/orgChart1"/>
    <dgm:cxn modelId="{B9D94B0A-74E4-43A5-A7E2-3EA059FB0A13}" type="presParOf" srcId="{19888C74-EC9D-4344-B879-1EC87A53E366}" destId="{04365243-6D41-4441-A36E-F0AA29ADB731}" srcOrd="0" destOrd="0" presId="urn:microsoft.com/office/officeart/2005/8/layout/orgChart1"/>
    <dgm:cxn modelId="{DDF2B265-8E94-4A28-891E-8E77A83C82B8}" type="presParOf" srcId="{19888C74-EC9D-4344-B879-1EC87A53E366}" destId="{22A86CEC-E5C5-4446-83C8-35CB3AF6B105}" srcOrd="1" destOrd="0" presId="urn:microsoft.com/office/officeart/2005/8/layout/orgChart1"/>
    <dgm:cxn modelId="{C0200073-CEFE-4E79-B6B1-1BB43C2403C2}" type="presParOf" srcId="{22A86CEC-E5C5-4446-83C8-35CB3AF6B105}" destId="{264D639A-ADA8-4F10-94ED-F3555C37D719}" srcOrd="0" destOrd="0" presId="urn:microsoft.com/office/officeart/2005/8/layout/orgChart1"/>
    <dgm:cxn modelId="{43E3FC4A-2C78-486B-81D2-5A8CFB9EFB24}" type="presParOf" srcId="{264D639A-ADA8-4F10-94ED-F3555C37D719}" destId="{2BB71FA5-0D7F-4B9A-A9EA-43777B41076B}" srcOrd="0" destOrd="0" presId="urn:microsoft.com/office/officeart/2005/8/layout/orgChart1"/>
    <dgm:cxn modelId="{340DCB83-C603-485F-ACFF-72BDE25DF2CC}" type="presParOf" srcId="{264D639A-ADA8-4F10-94ED-F3555C37D719}" destId="{EE9663F3-FBAC-42A3-8631-47768FD7C3B8}" srcOrd="1" destOrd="0" presId="urn:microsoft.com/office/officeart/2005/8/layout/orgChart1"/>
    <dgm:cxn modelId="{D34387B0-87B2-48FB-86C1-DD56C4CDC18E}" type="presParOf" srcId="{22A86CEC-E5C5-4446-83C8-35CB3AF6B105}" destId="{93EDD782-57C9-4281-92DD-E3343A104C17}" srcOrd="1" destOrd="0" presId="urn:microsoft.com/office/officeart/2005/8/layout/orgChart1"/>
    <dgm:cxn modelId="{3198BCCC-15C7-4D65-A59F-C3A614B70707}" type="presParOf" srcId="{22A86CEC-E5C5-4446-83C8-35CB3AF6B105}" destId="{948E6776-DA8E-482B-B49E-39574F85BCF4}" srcOrd="2" destOrd="0" presId="urn:microsoft.com/office/officeart/2005/8/layout/orgChart1"/>
    <dgm:cxn modelId="{692C2CAB-6DD5-4C90-9B6C-92A87A388C26}" type="presParOf" srcId="{19888C74-EC9D-4344-B879-1EC87A53E366}" destId="{E13A65B7-5A92-432D-AD7B-75FC1256BA10}" srcOrd="2" destOrd="0" presId="urn:microsoft.com/office/officeart/2005/8/layout/orgChart1"/>
    <dgm:cxn modelId="{8DAFFCAB-8FE7-42E1-942D-C2B1CCA681E3}" type="presParOf" srcId="{19888C74-EC9D-4344-B879-1EC87A53E366}" destId="{FE06DA64-B5C6-46A1-B750-F5D51F6F7BDB}" srcOrd="3" destOrd="0" presId="urn:microsoft.com/office/officeart/2005/8/layout/orgChart1"/>
    <dgm:cxn modelId="{CAE067D0-460C-4DEA-9101-A48545B964E0}" type="presParOf" srcId="{FE06DA64-B5C6-46A1-B750-F5D51F6F7BDB}" destId="{154254CB-D9C4-4F4F-AD4D-9E5C87A2D9C9}" srcOrd="0" destOrd="0" presId="urn:microsoft.com/office/officeart/2005/8/layout/orgChart1"/>
    <dgm:cxn modelId="{EE217D7F-E432-447F-B524-F965B28037C9}" type="presParOf" srcId="{154254CB-D9C4-4F4F-AD4D-9E5C87A2D9C9}" destId="{416541F4-C610-4B95-A30D-D61C042C9E01}" srcOrd="0" destOrd="0" presId="urn:microsoft.com/office/officeart/2005/8/layout/orgChart1"/>
    <dgm:cxn modelId="{CA5CE5F4-83CE-415E-88CD-A80351A41E2B}" type="presParOf" srcId="{154254CB-D9C4-4F4F-AD4D-9E5C87A2D9C9}" destId="{BA227068-104B-4AD9-9CF9-C54A0D3796E2}" srcOrd="1" destOrd="0" presId="urn:microsoft.com/office/officeart/2005/8/layout/orgChart1"/>
    <dgm:cxn modelId="{CC1D06A9-4833-4299-BB28-585CCA8B4E01}" type="presParOf" srcId="{FE06DA64-B5C6-46A1-B750-F5D51F6F7BDB}" destId="{CE5BAF06-8303-4D48-801B-E2EA8DBC4C28}" srcOrd="1" destOrd="0" presId="urn:microsoft.com/office/officeart/2005/8/layout/orgChart1"/>
    <dgm:cxn modelId="{E95A009E-A633-4DD6-B827-C4C58FFFE134}" type="presParOf" srcId="{FE06DA64-B5C6-46A1-B750-F5D51F6F7BDB}" destId="{B0848247-FAFE-434D-A0E4-0FB76BC871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18433-89D8-4CC7-87B5-DDCC1FE8BFD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_tradnl"/>
        </a:p>
      </dgm:t>
    </dgm:pt>
    <dgm:pt modelId="{7FE60682-4E02-4140-ABF1-5A53014EA5D2}">
      <dgm:prSet phldrT="[Texto]" custT="1"/>
      <dgm:spPr>
        <a:gradFill flip="none" rotWithShape="0">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100000" b="100000"/>
          </a:path>
          <a:tileRect t="-100000" r="-100000"/>
        </a:gradFill>
      </dgm:spPr>
      <dgm:t>
        <a:bodyPr/>
        <a:lstStyle/>
        <a:p>
          <a:r>
            <a:rPr lang="es-ES_tradnl" sz="4800" dirty="0" smtClean="0">
              <a:solidFill>
                <a:schemeClr val="tx1"/>
              </a:solidFill>
            </a:rPr>
            <a:t>General</a:t>
          </a:r>
          <a:endParaRPr lang="es-ES_tradnl" sz="6500" dirty="0">
            <a:solidFill>
              <a:schemeClr val="tx1"/>
            </a:solidFill>
          </a:endParaRPr>
        </a:p>
      </dgm:t>
    </dgm:pt>
    <dgm:pt modelId="{54F873F2-3B16-424E-B1CE-5888E0B69992}" type="parTrans" cxnId="{39989AC1-D51C-409E-AD5D-3D5C72198921}">
      <dgm:prSet/>
      <dgm:spPr/>
      <dgm:t>
        <a:bodyPr/>
        <a:lstStyle/>
        <a:p>
          <a:endParaRPr lang="es-ES_tradnl"/>
        </a:p>
      </dgm:t>
    </dgm:pt>
    <dgm:pt modelId="{B86D3DFE-BD37-4CCA-9FBB-94233CED14DB}" type="sibTrans" cxnId="{39989AC1-D51C-409E-AD5D-3D5C72198921}">
      <dgm:prSet/>
      <dgm:spPr/>
      <dgm:t>
        <a:bodyPr/>
        <a:lstStyle/>
        <a:p>
          <a:endParaRPr lang="es-ES_tradnl"/>
        </a:p>
      </dgm:t>
    </dgm:pt>
    <dgm:pt modelId="{B3140DD6-F5F5-4E60-95D7-C2D084FFA4F6}">
      <dgm:prSet phldrT="[Texto]" custT="1"/>
      <dgm:spPr/>
      <dgm:t>
        <a:bodyPr/>
        <a:lstStyle/>
        <a:p>
          <a:r>
            <a:rPr lang="es-CO" sz="2800" dirty="0" smtClean="0"/>
            <a:t>Comprender cuál es la influencia de la diversidad cultural en los procesos de convivencia escolar en el Programa de Formación Complementaria de la Escuela Normal Superior “Los Andes” de la Vega Cauca.</a:t>
          </a:r>
          <a:endParaRPr lang="es-ES_tradnl" sz="2800" dirty="0"/>
        </a:p>
      </dgm:t>
    </dgm:pt>
    <dgm:pt modelId="{B0361555-765C-4E50-8B62-B7B2380DEF54}" type="parTrans" cxnId="{F476E840-5304-48BB-AB4E-749490C9FE05}">
      <dgm:prSet/>
      <dgm:spPr/>
      <dgm:t>
        <a:bodyPr/>
        <a:lstStyle/>
        <a:p>
          <a:endParaRPr lang="es-ES_tradnl"/>
        </a:p>
      </dgm:t>
    </dgm:pt>
    <dgm:pt modelId="{026365E4-E507-44A4-A310-02F948BC25F6}" type="sibTrans" cxnId="{F476E840-5304-48BB-AB4E-749490C9FE05}">
      <dgm:prSet/>
      <dgm:spPr/>
      <dgm:t>
        <a:bodyPr/>
        <a:lstStyle/>
        <a:p>
          <a:endParaRPr lang="es-ES_tradnl"/>
        </a:p>
      </dgm:t>
    </dgm:pt>
    <dgm:pt modelId="{4F8CDB3A-8CCD-45B3-BAD3-C4B035957819}" type="pres">
      <dgm:prSet presAssocID="{FAD18433-89D8-4CC7-87B5-DDCC1FE8BFD8}" presName="Name0" presStyleCnt="0">
        <dgm:presLayoutVars>
          <dgm:dir/>
          <dgm:animLvl val="lvl"/>
          <dgm:resizeHandles val="exact"/>
        </dgm:presLayoutVars>
      </dgm:prSet>
      <dgm:spPr/>
      <dgm:t>
        <a:bodyPr/>
        <a:lstStyle/>
        <a:p>
          <a:endParaRPr lang="es-ES_tradnl"/>
        </a:p>
      </dgm:t>
    </dgm:pt>
    <dgm:pt modelId="{2F52A4B7-E147-413A-9464-DE6502673DF7}" type="pres">
      <dgm:prSet presAssocID="{7FE60682-4E02-4140-ABF1-5A53014EA5D2}" presName="linNode" presStyleCnt="0"/>
      <dgm:spPr/>
    </dgm:pt>
    <dgm:pt modelId="{88D3C5E8-812E-40AA-B100-7D6A298CC1CF}" type="pres">
      <dgm:prSet presAssocID="{7FE60682-4E02-4140-ABF1-5A53014EA5D2}" presName="parentText" presStyleLbl="node1" presStyleIdx="0" presStyleCnt="1" custScaleX="95292" custScaleY="67086" custLinFactNeighborX="0" custLinFactNeighborY="811">
        <dgm:presLayoutVars>
          <dgm:chMax val="1"/>
          <dgm:bulletEnabled val="1"/>
        </dgm:presLayoutVars>
      </dgm:prSet>
      <dgm:spPr/>
      <dgm:t>
        <a:bodyPr/>
        <a:lstStyle/>
        <a:p>
          <a:endParaRPr lang="es-ES_tradnl"/>
        </a:p>
      </dgm:t>
    </dgm:pt>
    <dgm:pt modelId="{4D52E2A8-6633-458F-B3E0-9573CBF197B5}" type="pres">
      <dgm:prSet presAssocID="{7FE60682-4E02-4140-ABF1-5A53014EA5D2}" presName="descendantText" presStyleLbl="alignAccFollowNode1" presStyleIdx="0" presStyleCnt="1">
        <dgm:presLayoutVars>
          <dgm:bulletEnabled val="1"/>
        </dgm:presLayoutVars>
      </dgm:prSet>
      <dgm:spPr/>
      <dgm:t>
        <a:bodyPr/>
        <a:lstStyle/>
        <a:p>
          <a:endParaRPr lang="es-ES_tradnl"/>
        </a:p>
      </dgm:t>
    </dgm:pt>
  </dgm:ptLst>
  <dgm:cxnLst>
    <dgm:cxn modelId="{F12F00E8-6837-4714-8891-8778AFC33B65}" type="presOf" srcId="{FAD18433-89D8-4CC7-87B5-DDCC1FE8BFD8}" destId="{4F8CDB3A-8CCD-45B3-BAD3-C4B035957819}" srcOrd="0" destOrd="0" presId="urn:microsoft.com/office/officeart/2005/8/layout/vList5"/>
    <dgm:cxn modelId="{2E35F254-D6C7-4B42-B538-BA96327ADA56}" type="presOf" srcId="{B3140DD6-F5F5-4E60-95D7-C2D084FFA4F6}" destId="{4D52E2A8-6633-458F-B3E0-9573CBF197B5}" srcOrd="0" destOrd="0" presId="urn:microsoft.com/office/officeart/2005/8/layout/vList5"/>
    <dgm:cxn modelId="{39989AC1-D51C-409E-AD5D-3D5C72198921}" srcId="{FAD18433-89D8-4CC7-87B5-DDCC1FE8BFD8}" destId="{7FE60682-4E02-4140-ABF1-5A53014EA5D2}" srcOrd="0" destOrd="0" parTransId="{54F873F2-3B16-424E-B1CE-5888E0B69992}" sibTransId="{B86D3DFE-BD37-4CCA-9FBB-94233CED14DB}"/>
    <dgm:cxn modelId="{15C1C3E5-2ED2-460F-BE17-79AFE75CD3AB}" type="presOf" srcId="{7FE60682-4E02-4140-ABF1-5A53014EA5D2}" destId="{88D3C5E8-812E-40AA-B100-7D6A298CC1CF}" srcOrd="0" destOrd="0" presId="urn:microsoft.com/office/officeart/2005/8/layout/vList5"/>
    <dgm:cxn modelId="{F476E840-5304-48BB-AB4E-749490C9FE05}" srcId="{7FE60682-4E02-4140-ABF1-5A53014EA5D2}" destId="{B3140DD6-F5F5-4E60-95D7-C2D084FFA4F6}" srcOrd="0" destOrd="0" parTransId="{B0361555-765C-4E50-8B62-B7B2380DEF54}" sibTransId="{026365E4-E507-44A4-A310-02F948BC25F6}"/>
    <dgm:cxn modelId="{CCDA4DAC-8D7F-4A80-82EA-99F825D36FB3}" type="presParOf" srcId="{4F8CDB3A-8CCD-45B3-BAD3-C4B035957819}" destId="{2F52A4B7-E147-413A-9464-DE6502673DF7}" srcOrd="0" destOrd="0" presId="urn:microsoft.com/office/officeart/2005/8/layout/vList5"/>
    <dgm:cxn modelId="{3704813D-AF14-49A5-958B-8E88285557BB}" type="presParOf" srcId="{2F52A4B7-E147-413A-9464-DE6502673DF7}" destId="{88D3C5E8-812E-40AA-B100-7D6A298CC1CF}" srcOrd="0" destOrd="0" presId="urn:microsoft.com/office/officeart/2005/8/layout/vList5"/>
    <dgm:cxn modelId="{FAA8B365-202C-4A9C-8844-93523198D68D}" type="presParOf" srcId="{2F52A4B7-E147-413A-9464-DE6502673DF7}" destId="{4D52E2A8-6633-458F-B3E0-9573CBF197B5}" srcOrd="1" destOrd="0" presId="urn:microsoft.com/office/officeart/2005/8/layout/vList5"/>
  </dgm:cxnLst>
  <dgm:bg>
    <a:solidFill>
      <a:srgbClr val="33CCCC"/>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4D4568F-15CD-4998-A42A-E3814C4FA315}"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s-ES_tradnl"/>
        </a:p>
      </dgm:t>
    </dgm:pt>
    <dgm:pt modelId="{80AD99D3-2010-4CB5-A47F-63A09E6CD9E3}">
      <dgm:prSet/>
      <dgm:spPr/>
      <dgm:t>
        <a:bodyPr/>
        <a:lstStyle/>
        <a:p>
          <a:pPr rtl="0"/>
          <a:r>
            <a:rPr lang="es-CO" dirty="0" smtClean="0"/>
            <a:t>Los fenómenos sociales influyen notablemente en la convivencia escolar.</a:t>
          </a:r>
          <a:endParaRPr lang="es-ES_tradnl" dirty="0"/>
        </a:p>
      </dgm:t>
    </dgm:pt>
    <dgm:pt modelId="{7A1ED05D-A855-407A-930F-7092ADBC27A3}" type="parTrans" cxnId="{8AA0411E-1A8B-4F26-9D40-1643C80CFC73}">
      <dgm:prSet/>
      <dgm:spPr/>
      <dgm:t>
        <a:bodyPr/>
        <a:lstStyle/>
        <a:p>
          <a:endParaRPr lang="es-ES_tradnl"/>
        </a:p>
      </dgm:t>
    </dgm:pt>
    <dgm:pt modelId="{C341D776-40DB-4B1D-B704-81931DCCBAC9}" type="sibTrans" cxnId="{8AA0411E-1A8B-4F26-9D40-1643C80CFC73}">
      <dgm:prSet/>
      <dgm:spPr/>
      <dgm:t>
        <a:bodyPr/>
        <a:lstStyle/>
        <a:p>
          <a:endParaRPr lang="es-ES_tradnl"/>
        </a:p>
      </dgm:t>
    </dgm:pt>
    <dgm:pt modelId="{1A86572E-CE34-4775-BA75-AA26D96C1A90}">
      <dgm:prSet/>
      <dgm:spPr>
        <a:solidFill>
          <a:schemeClr val="accent4">
            <a:lumMod val="40000"/>
            <a:lumOff val="60000"/>
          </a:schemeClr>
        </a:solidFill>
      </dgm:spPr>
      <dgm:t>
        <a:bodyPr/>
        <a:lstStyle/>
        <a:p>
          <a:pPr rtl="0"/>
          <a:r>
            <a:rPr lang="es-CO" dirty="0" smtClean="0"/>
            <a:t>La diversidad cultural es una fortaleza no una debilidad</a:t>
          </a:r>
          <a:endParaRPr lang="es-ES_tradnl" dirty="0"/>
        </a:p>
      </dgm:t>
    </dgm:pt>
    <dgm:pt modelId="{36D074B8-4F26-4EE9-9D9F-0E263B19E54F}" type="parTrans" cxnId="{7496ED1B-0CB2-4C11-9567-C940766D2FE4}">
      <dgm:prSet/>
      <dgm:spPr/>
      <dgm:t>
        <a:bodyPr/>
        <a:lstStyle/>
        <a:p>
          <a:endParaRPr lang="es-ES_tradnl"/>
        </a:p>
      </dgm:t>
    </dgm:pt>
    <dgm:pt modelId="{D0252D21-8814-446D-B648-F570C04A1B70}" type="sibTrans" cxnId="{7496ED1B-0CB2-4C11-9567-C940766D2FE4}">
      <dgm:prSet/>
      <dgm:spPr/>
      <dgm:t>
        <a:bodyPr/>
        <a:lstStyle/>
        <a:p>
          <a:endParaRPr lang="es-ES_tradnl"/>
        </a:p>
      </dgm:t>
    </dgm:pt>
    <dgm:pt modelId="{E99A992D-8619-43AC-9186-62FFFE422CCE}">
      <dgm:prSet/>
      <dgm:spPr/>
      <dgm:t>
        <a:bodyPr/>
        <a:lstStyle/>
        <a:p>
          <a:r>
            <a:rPr lang="es-CO" dirty="0" smtClean="0"/>
            <a:t>La sana convivencia escolar es el resultado de procesos organizativos, democráticos y participativos.</a:t>
          </a:r>
        </a:p>
      </dgm:t>
    </dgm:pt>
    <dgm:pt modelId="{46CECBEB-9F6A-4313-A1DB-69A0A911A74F}" type="parTrans" cxnId="{1CD3E251-57B7-4C06-90A2-3704BFFDC72C}">
      <dgm:prSet/>
      <dgm:spPr/>
      <dgm:t>
        <a:bodyPr/>
        <a:lstStyle/>
        <a:p>
          <a:endParaRPr lang="es-CO"/>
        </a:p>
      </dgm:t>
    </dgm:pt>
    <dgm:pt modelId="{30E10AB3-BE49-48F6-9ABC-11056902E483}" type="sibTrans" cxnId="{1CD3E251-57B7-4C06-90A2-3704BFFDC72C}">
      <dgm:prSet/>
      <dgm:spPr/>
      <dgm:t>
        <a:bodyPr/>
        <a:lstStyle/>
        <a:p>
          <a:endParaRPr lang="es-CO"/>
        </a:p>
      </dgm:t>
    </dgm:pt>
    <dgm:pt modelId="{F0D3B1AB-786A-4DC9-BEE2-093050148552}">
      <dgm:prSet/>
      <dgm:spPr/>
      <dgm:t>
        <a:bodyPr/>
        <a:lstStyle/>
        <a:p>
          <a:r>
            <a:rPr lang="es-CO" dirty="0" smtClean="0"/>
            <a:t>El contexto sociocultural permea de manera positiva o negativa la convivencia escolar.</a:t>
          </a:r>
        </a:p>
      </dgm:t>
    </dgm:pt>
    <dgm:pt modelId="{0930012B-359D-48A5-B943-019A4A257402}" type="parTrans" cxnId="{B9B169AA-CEE9-4861-BBC0-7470B7665A16}">
      <dgm:prSet/>
      <dgm:spPr/>
      <dgm:t>
        <a:bodyPr/>
        <a:lstStyle/>
        <a:p>
          <a:endParaRPr lang="es-CO"/>
        </a:p>
      </dgm:t>
    </dgm:pt>
    <dgm:pt modelId="{C852C69D-7000-428F-995B-72898E60AC7C}" type="sibTrans" cxnId="{B9B169AA-CEE9-4861-BBC0-7470B7665A16}">
      <dgm:prSet/>
      <dgm:spPr/>
      <dgm:t>
        <a:bodyPr/>
        <a:lstStyle/>
        <a:p>
          <a:endParaRPr lang="es-CO"/>
        </a:p>
      </dgm:t>
    </dgm:pt>
    <dgm:pt modelId="{E373B3BA-7B2E-4235-9C06-A5937B86CA7C}">
      <dgm:prSet/>
      <dgm:spPr/>
      <dgm:t>
        <a:bodyPr/>
        <a:lstStyle/>
        <a:p>
          <a:r>
            <a:rPr lang="es-CO" dirty="0" smtClean="0"/>
            <a:t>La actitud del docente fortalece o debilita la convivencia escolar.</a:t>
          </a:r>
          <a:endParaRPr lang="es-CO" dirty="0"/>
        </a:p>
      </dgm:t>
    </dgm:pt>
    <dgm:pt modelId="{E12752BA-7F0F-4CE8-B72A-E4934269BD06}" type="parTrans" cxnId="{C936FC2C-73CF-4795-846A-FCF42F16A644}">
      <dgm:prSet/>
      <dgm:spPr/>
      <dgm:t>
        <a:bodyPr/>
        <a:lstStyle/>
        <a:p>
          <a:endParaRPr lang="es-CO"/>
        </a:p>
      </dgm:t>
    </dgm:pt>
    <dgm:pt modelId="{A646ADED-D117-4D93-A48A-A31DFEDB1B55}" type="sibTrans" cxnId="{C936FC2C-73CF-4795-846A-FCF42F16A644}">
      <dgm:prSet/>
      <dgm:spPr/>
      <dgm:t>
        <a:bodyPr/>
        <a:lstStyle/>
        <a:p>
          <a:endParaRPr lang="es-CO"/>
        </a:p>
      </dgm:t>
    </dgm:pt>
    <dgm:pt modelId="{0DA6B5B8-1995-4AD6-ADB4-F3381F74CC57}" type="pres">
      <dgm:prSet presAssocID="{64D4568F-15CD-4998-A42A-E3814C4FA315}" presName="Name0" presStyleCnt="0">
        <dgm:presLayoutVars>
          <dgm:dir/>
          <dgm:animLvl val="lvl"/>
          <dgm:resizeHandles/>
        </dgm:presLayoutVars>
      </dgm:prSet>
      <dgm:spPr/>
      <dgm:t>
        <a:bodyPr/>
        <a:lstStyle/>
        <a:p>
          <a:endParaRPr lang="es-ES_tradnl"/>
        </a:p>
      </dgm:t>
    </dgm:pt>
    <dgm:pt modelId="{3D0C7598-67C7-4A9E-AD76-907742B668B2}" type="pres">
      <dgm:prSet presAssocID="{80AD99D3-2010-4CB5-A47F-63A09E6CD9E3}" presName="linNode" presStyleCnt="0"/>
      <dgm:spPr/>
    </dgm:pt>
    <dgm:pt modelId="{ED90CB79-221A-47EB-980B-D089D7FD7356}" type="pres">
      <dgm:prSet presAssocID="{80AD99D3-2010-4CB5-A47F-63A09E6CD9E3}" presName="parentShp" presStyleLbl="node1" presStyleIdx="0" presStyleCnt="5" custScaleX="622871">
        <dgm:presLayoutVars>
          <dgm:bulletEnabled val="1"/>
        </dgm:presLayoutVars>
      </dgm:prSet>
      <dgm:spPr/>
      <dgm:t>
        <a:bodyPr/>
        <a:lstStyle/>
        <a:p>
          <a:endParaRPr lang="es-ES_tradnl"/>
        </a:p>
      </dgm:t>
    </dgm:pt>
    <dgm:pt modelId="{94A6AB62-1874-4A19-A1DE-F3060BE80336}" type="pres">
      <dgm:prSet presAssocID="{80AD99D3-2010-4CB5-A47F-63A09E6CD9E3}" presName="childShp" presStyleLbl="bgAccFollowNode1" presStyleIdx="0" presStyleCnt="5">
        <dgm:presLayoutVars>
          <dgm:bulletEnabled val="1"/>
        </dgm:presLayoutVars>
      </dgm:prSet>
      <dgm:spPr/>
    </dgm:pt>
    <dgm:pt modelId="{22A32DBB-9A88-4247-B37A-17FC5234C9DE}" type="pres">
      <dgm:prSet presAssocID="{C341D776-40DB-4B1D-B704-81931DCCBAC9}" presName="spacing" presStyleCnt="0"/>
      <dgm:spPr/>
    </dgm:pt>
    <dgm:pt modelId="{917C9F0C-E65C-45E1-AA64-A153E24C46F7}" type="pres">
      <dgm:prSet presAssocID="{1A86572E-CE34-4775-BA75-AA26D96C1A90}" presName="linNode" presStyleCnt="0"/>
      <dgm:spPr/>
    </dgm:pt>
    <dgm:pt modelId="{90BBCF8D-2A1A-4446-8855-74637D3B36F2}" type="pres">
      <dgm:prSet presAssocID="{1A86572E-CE34-4775-BA75-AA26D96C1A90}" presName="parentShp" presStyleLbl="node1" presStyleIdx="1" presStyleCnt="5" custScaleX="604846">
        <dgm:presLayoutVars>
          <dgm:bulletEnabled val="1"/>
        </dgm:presLayoutVars>
      </dgm:prSet>
      <dgm:spPr/>
      <dgm:t>
        <a:bodyPr/>
        <a:lstStyle/>
        <a:p>
          <a:endParaRPr lang="es-ES_tradnl"/>
        </a:p>
      </dgm:t>
    </dgm:pt>
    <dgm:pt modelId="{F2270378-9CFB-4A1E-9593-869DDDCBD812}" type="pres">
      <dgm:prSet presAssocID="{1A86572E-CE34-4775-BA75-AA26D96C1A90}" presName="childShp" presStyleLbl="bgAccFollowNode1" presStyleIdx="1" presStyleCnt="5">
        <dgm:presLayoutVars>
          <dgm:bulletEnabled val="1"/>
        </dgm:presLayoutVars>
      </dgm:prSet>
      <dgm:spPr/>
    </dgm:pt>
    <dgm:pt modelId="{6BA6AFA7-3C9B-4ECB-B156-C1AD69BA4162}" type="pres">
      <dgm:prSet presAssocID="{D0252D21-8814-446D-B648-F570C04A1B70}" presName="spacing" presStyleCnt="0"/>
      <dgm:spPr/>
    </dgm:pt>
    <dgm:pt modelId="{4A7411A1-2B85-43BD-82EC-CAABE22A9BE4}" type="pres">
      <dgm:prSet presAssocID="{E99A992D-8619-43AC-9186-62FFFE422CCE}" presName="linNode" presStyleCnt="0"/>
      <dgm:spPr/>
    </dgm:pt>
    <dgm:pt modelId="{42254F0C-24B9-4DBC-81A2-A7B19A1DE268}" type="pres">
      <dgm:prSet presAssocID="{E99A992D-8619-43AC-9186-62FFFE422CCE}" presName="parentShp" presStyleLbl="node1" presStyleIdx="2" presStyleCnt="5" custScaleX="594819">
        <dgm:presLayoutVars>
          <dgm:bulletEnabled val="1"/>
        </dgm:presLayoutVars>
      </dgm:prSet>
      <dgm:spPr/>
      <dgm:t>
        <a:bodyPr/>
        <a:lstStyle/>
        <a:p>
          <a:endParaRPr lang="es-CO"/>
        </a:p>
      </dgm:t>
    </dgm:pt>
    <dgm:pt modelId="{DB495D5F-E372-4DFD-A793-F76265462951}" type="pres">
      <dgm:prSet presAssocID="{E99A992D-8619-43AC-9186-62FFFE422CCE}" presName="childShp" presStyleLbl="bgAccFollowNode1" presStyleIdx="2" presStyleCnt="5">
        <dgm:presLayoutVars>
          <dgm:bulletEnabled val="1"/>
        </dgm:presLayoutVars>
      </dgm:prSet>
      <dgm:spPr/>
    </dgm:pt>
    <dgm:pt modelId="{1A349819-0E2A-43EA-B413-C3DFA615008F}" type="pres">
      <dgm:prSet presAssocID="{30E10AB3-BE49-48F6-9ABC-11056902E483}" presName="spacing" presStyleCnt="0"/>
      <dgm:spPr/>
    </dgm:pt>
    <dgm:pt modelId="{C468CE56-720D-4A87-9426-28DA8DA851B7}" type="pres">
      <dgm:prSet presAssocID="{F0D3B1AB-786A-4DC9-BEE2-093050148552}" presName="linNode" presStyleCnt="0"/>
      <dgm:spPr/>
    </dgm:pt>
    <dgm:pt modelId="{81800578-D158-45FD-8976-D1F2CAD5D09C}" type="pres">
      <dgm:prSet presAssocID="{F0D3B1AB-786A-4DC9-BEE2-093050148552}" presName="parentShp" presStyleLbl="node1" presStyleIdx="3" presStyleCnt="5" custScaleX="601314">
        <dgm:presLayoutVars>
          <dgm:bulletEnabled val="1"/>
        </dgm:presLayoutVars>
      </dgm:prSet>
      <dgm:spPr/>
      <dgm:t>
        <a:bodyPr/>
        <a:lstStyle/>
        <a:p>
          <a:endParaRPr lang="es-CO"/>
        </a:p>
      </dgm:t>
    </dgm:pt>
    <dgm:pt modelId="{2E46D8DF-BEA7-4450-A9A7-FDE6E4E30453}" type="pres">
      <dgm:prSet presAssocID="{F0D3B1AB-786A-4DC9-BEE2-093050148552}" presName="childShp" presStyleLbl="bgAccFollowNode1" presStyleIdx="3" presStyleCnt="5">
        <dgm:presLayoutVars>
          <dgm:bulletEnabled val="1"/>
        </dgm:presLayoutVars>
      </dgm:prSet>
      <dgm:spPr/>
    </dgm:pt>
    <dgm:pt modelId="{FEE5CE95-C38D-48C6-9D77-4B35E27EFE14}" type="pres">
      <dgm:prSet presAssocID="{C852C69D-7000-428F-995B-72898E60AC7C}" presName="spacing" presStyleCnt="0"/>
      <dgm:spPr/>
    </dgm:pt>
    <dgm:pt modelId="{E9BB2841-6532-4D2B-87A9-D04AD4468605}" type="pres">
      <dgm:prSet presAssocID="{E373B3BA-7B2E-4235-9C06-A5937B86CA7C}" presName="linNode" presStyleCnt="0"/>
      <dgm:spPr/>
    </dgm:pt>
    <dgm:pt modelId="{13DE6A35-BE3F-4F29-948A-2D0C3B7B4C1A}" type="pres">
      <dgm:prSet presAssocID="{E373B3BA-7B2E-4235-9C06-A5937B86CA7C}" presName="parentShp" presStyleLbl="node1" presStyleIdx="4" presStyleCnt="5" custScaleX="561916">
        <dgm:presLayoutVars>
          <dgm:bulletEnabled val="1"/>
        </dgm:presLayoutVars>
      </dgm:prSet>
      <dgm:spPr/>
      <dgm:t>
        <a:bodyPr/>
        <a:lstStyle/>
        <a:p>
          <a:endParaRPr lang="es-CO"/>
        </a:p>
      </dgm:t>
    </dgm:pt>
    <dgm:pt modelId="{FD7CBF19-272A-4C0A-8E24-6384E383B88D}" type="pres">
      <dgm:prSet presAssocID="{E373B3BA-7B2E-4235-9C06-A5937B86CA7C}" presName="childShp" presStyleLbl="bgAccFollowNode1" presStyleIdx="4" presStyleCnt="5">
        <dgm:presLayoutVars>
          <dgm:bulletEnabled val="1"/>
        </dgm:presLayoutVars>
      </dgm:prSet>
      <dgm:spPr/>
    </dgm:pt>
  </dgm:ptLst>
  <dgm:cxnLst>
    <dgm:cxn modelId="{B9B169AA-CEE9-4861-BBC0-7470B7665A16}" srcId="{64D4568F-15CD-4998-A42A-E3814C4FA315}" destId="{F0D3B1AB-786A-4DC9-BEE2-093050148552}" srcOrd="3" destOrd="0" parTransId="{0930012B-359D-48A5-B943-019A4A257402}" sibTransId="{C852C69D-7000-428F-995B-72898E60AC7C}"/>
    <dgm:cxn modelId="{01AD3BDC-0DE3-4BA0-8227-612789F6BBD4}" type="presOf" srcId="{E373B3BA-7B2E-4235-9C06-A5937B86CA7C}" destId="{13DE6A35-BE3F-4F29-948A-2D0C3B7B4C1A}" srcOrd="0" destOrd="0" presId="urn:microsoft.com/office/officeart/2005/8/layout/vList6"/>
    <dgm:cxn modelId="{96D910FD-71E9-43FD-A9D7-0F922CF0AFF8}" type="presOf" srcId="{64D4568F-15CD-4998-A42A-E3814C4FA315}" destId="{0DA6B5B8-1995-4AD6-ADB4-F3381F74CC57}" srcOrd="0" destOrd="0" presId="urn:microsoft.com/office/officeart/2005/8/layout/vList6"/>
    <dgm:cxn modelId="{9CAC13E6-3389-4B49-A384-EDA5123896D6}" type="presOf" srcId="{1A86572E-CE34-4775-BA75-AA26D96C1A90}" destId="{90BBCF8D-2A1A-4446-8855-74637D3B36F2}" srcOrd="0" destOrd="0" presId="urn:microsoft.com/office/officeart/2005/8/layout/vList6"/>
    <dgm:cxn modelId="{301D7FCB-FE83-4466-8EE9-8A755847EF3A}" type="presOf" srcId="{80AD99D3-2010-4CB5-A47F-63A09E6CD9E3}" destId="{ED90CB79-221A-47EB-980B-D089D7FD7356}" srcOrd="0" destOrd="0" presId="urn:microsoft.com/office/officeart/2005/8/layout/vList6"/>
    <dgm:cxn modelId="{5425E91F-822D-4DC6-A694-985C844AF0CE}" type="presOf" srcId="{F0D3B1AB-786A-4DC9-BEE2-093050148552}" destId="{81800578-D158-45FD-8976-D1F2CAD5D09C}" srcOrd="0" destOrd="0" presId="urn:microsoft.com/office/officeart/2005/8/layout/vList6"/>
    <dgm:cxn modelId="{1CD3E251-57B7-4C06-90A2-3704BFFDC72C}" srcId="{64D4568F-15CD-4998-A42A-E3814C4FA315}" destId="{E99A992D-8619-43AC-9186-62FFFE422CCE}" srcOrd="2" destOrd="0" parTransId="{46CECBEB-9F6A-4313-A1DB-69A0A911A74F}" sibTransId="{30E10AB3-BE49-48F6-9ABC-11056902E483}"/>
    <dgm:cxn modelId="{747C4DED-CF3B-4382-9007-25D5A748098B}" type="presOf" srcId="{E99A992D-8619-43AC-9186-62FFFE422CCE}" destId="{42254F0C-24B9-4DBC-81A2-A7B19A1DE268}" srcOrd="0" destOrd="0" presId="urn:microsoft.com/office/officeart/2005/8/layout/vList6"/>
    <dgm:cxn modelId="{8AA0411E-1A8B-4F26-9D40-1643C80CFC73}" srcId="{64D4568F-15CD-4998-A42A-E3814C4FA315}" destId="{80AD99D3-2010-4CB5-A47F-63A09E6CD9E3}" srcOrd="0" destOrd="0" parTransId="{7A1ED05D-A855-407A-930F-7092ADBC27A3}" sibTransId="{C341D776-40DB-4B1D-B704-81931DCCBAC9}"/>
    <dgm:cxn modelId="{C936FC2C-73CF-4795-846A-FCF42F16A644}" srcId="{64D4568F-15CD-4998-A42A-E3814C4FA315}" destId="{E373B3BA-7B2E-4235-9C06-A5937B86CA7C}" srcOrd="4" destOrd="0" parTransId="{E12752BA-7F0F-4CE8-B72A-E4934269BD06}" sibTransId="{A646ADED-D117-4D93-A48A-A31DFEDB1B55}"/>
    <dgm:cxn modelId="{7496ED1B-0CB2-4C11-9567-C940766D2FE4}" srcId="{64D4568F-15CD-4998-A42A-E3814C4FA315}" destId="{1A86572E-CE34-4775-BA75-AA26D96C1A90}" srcOrd="1" destOrd="0" parTransId="{36D074B8-4F26-4EE9-9D9F-0E263B19E54F}" sibTransId="{D0252D21-8814-446D-B648-F570C04A1B70}"/>
    <dgm:cxn modelId="{1210CD86-B589-4A10-ACC4-2227947F33EA}" type="presParOf" srcId="{0DA6B5B8-1995-4AD6-ADB4-F3381F74CC57}" destId="{3D0C7598-67C7-4A9E-AD76-907742B668B2}" srcOrd="0" destOrd="0" presId="urn:microsoft.com/office/officeart/2005/8/layout/vList6"/>
    <dgm:cxn modelId="{5B1C23E1-46BC-451D-B159-47A634D78CDB}" type="presParOf" srcId="{3D0C7598-67C7-4A9E-AD76-907742B668B2}" destId="{ED90CB79-221A-47EB-980B-D089D7FD7356}" srcOrd="0" destOrd="0" presId="urn:microsoft.com/office/officeart/2005/8/layout/vList6"/>
    <dgm:cxn modelId="{DF815D32-5713-4821-A3CF-1697E86F5629}" type="presParOf" srcId="{3D0C7598-67C7-4A9E-AD76-907742B668B2}" destId="{94A6AB62-1874-4A19-A1DE-F3060BE80336}" srcOrd="1" destOrd="0" presId="urn:microsoft.com/office/officeart/2005/8/layout/vList6"/>
    <dgm:cxn modelId="{87948737-73EF-48C4-A576-5C5E4E79EB5F}" type="presParOf" srcId="{0DA6B5B8-1995-4AD6-ADB4-F3381F74CC57}" destId="{22A32DBB-9A88-4247-B37A-17FC5234C9DE}" srcOrd="1" destOrd="0" presId="urn:microsoft.com/office/officeart/2005/8/layout/vList6"/>
    <dgm:cxn modelId="{68771A06-EE78-470E-8F55-AD15C3ED393F}" type="presParOf" srcId="{0DA6B5B8-1995-4AD6-ADB4-F3381F74CC57}" destId="{917C9F0C-E65C-45E1-AA64-A153E24C46F7}" srcOrd="2" destOrd="0" presId="urn:microsoft.com/office/officeart/2005/8/layout/vList6"/>
    <dgm:cxn modelId="{B64F7775-1CEA-4704-AC09-585D508674EC}" type="presParOf" srcId="{917C9F0C-E65C-45E1-AA64-A153E24C46F7}" destId="{90BBCF8D-2A1A-4446-8855-74637D3B36F2}" srcOrd="0" destOrd="0" presId="urn:microsoft.com/office/officeart/2005/8/layout/vList6"/>
    <dgm:cxn modelId="{C5596B2D-9270-4EE2-8606-961D23077B1D}" type="presParOf" srcId="{917C9F0C-E65C-45E1-AA64-A153E24C46F7}" destId="{F2270378-9CFB-4A1E-9593-869DDDCBD812}" srcOrd="1" destOrd="0" presId="urn:microsoft.com/office/officeart/2005/8/layout/vList6"/>
    <dgm:cxn modelId="{E7BF56F6-8AC2-40C5-943A-E7B7A0610B6F}" type="presParOf" srcId="{0DA6B5B8-1995-4AD6-ADB4-F3381F74CC57}" destId="{6BA6AFA7-3C9B-4ECB-B156-C1AD69BA4162}" srcOrd="3" destOrd="0" presId="urn:microsoft.com/office/officeart/2005/8/layout/vList6"/>
    <dgm:cxn modelId="{24DD8768-A72F-49F2-BC2A-2F2FCFA1DAEE}" type="presParOf" srcId="{0DA6B5B8-1995-4AD6-ADB4-F3381F74CC57}" destId="{4A7411A1-2B85-43BD-82EC-CAABE22A9BE4}" srcOrd="4" destOrd="0" presId="urn:microsoft.com/office/officeart/2005/8/layout/vList6"/>
    <dgm:cxn modelId="{42F407A7-C2E9-4E4A-8AC5-37A963E738C1}" type="presParOf" srcId="{4A7411A1-2B85-43BD-82EC-CAABE22A9BE4}" destId="{42254F0C-24B9-4DBC-81A2-A7B19A1DE268}" srcOrd="0" destOrd="0" presId="urn:microsoft.com/office/officeart/2005/8/layout/vList6"/>
    <dgm:cxn modelId="{2E5671D4-B6A7-45DF-86EB-FD3E82554029}" type="presParOf" srcId="{4A7411A1-2B85-43BD-82EC-CAABE22A9BE4}" destId="{DB495D5F-E372-4DFD-A793-F76265462951}" srcOrd="1" destOrd="0" presId="urn:microsoft.com/office/officeart/2005/8/layout/vList6"/>
    <dgm:cxn modelId="{77D631A4-4C19-403B-9259-C2656E47542A}" type="presParOf" srcId="{0DA6B5B8-1995-4AD6-ADB4-F3381F74CC57}" destId="{1A349819-0E2A-43EA-B413-C3DFA615008F}" srcOrd="5" destOrd="0" presId="urn:microsoft.com/office/officeart/2005/8/layout/vList6"/>
    <dgm:cxn modelId="{77F62064-05B0-473D-B2F9-9BC584245F58}" type="presParOf" srcId="{0DA6B5B8-1995-4AD6-ADB4-F3381F74CC57}" destId="{C468CE56-720D-4A87-9426-28DA8DA851B7}" srcOrd="6" destOrd="0" presId="urn:microsoft.com/office/officeart/2005/8/layout/vList6"/>
    <dgm:cxn modelId="{2F2A0B1A-F576-4F5C-BA80-AC394538D2FA}" type="presParOf" srcId="{C468CE56-720D-4A87-9426-28DA8DA851B7}" destId="{81800578-D158-45FD-8976-D1F2CAD5D09C}" srcOrd="0" destOrd="0" presId="urn:microsoft.com/office/officeart/2005/8/layout/vList6"/>
    <dgm:cxn modelId="{83F4A333-8946-417C-A0B8-848A8A09611F}" type="presParOf" srcId="{C468CE56-720D-4A87-9426-28DA8DA851B7}" destId="{2E46D8DF-BEA7-4450-A9A7-FDE6E4E30453}" srcOrd="1" destOrd="0" presId="urn:microsoft.com/office/officeart/2005/8/layout/vList6"/>
    <dgm:cxn modelId="{9B6D4899-9737-4DC2-BD6E-FEFA9CEE08AE}" type="presParOf" srcId="{0DA6B5B8-1995-4AD6-ADB4-F3381F74CC57}" destId="{FEE5CE95-C38D-48C6-9D77-4B35E27EFE14}" srcOrd="7" destOrd="0" presId="urn:microsoft.com/office/officeart/2005/8/layout/vList6"/>
    <dgm:cxn modelId="{87DC2DFB-1A51-4C21-B019-3FFA3DB0342B}" type="presParOf" srcId="{0DA6B5B8-1995-4AD6-ADB4-F3381F74CC57}" destId="{E9BB2841-6532-4D2B-87A9-D04AD4468605}" srcOrd="8" destOrd="0" presId="urn:microsoft.com/office/officeart/2005/8/layout/vList6"/>
    <dgm:cxn modelId="{81709682-CDDD-4CAF-8049-C2AE7889A2D5}" type="presParOf" srcId="{E9BB2841-6532-4D2B-87A9-D04AD4468605}" destId="{13DE6A35-BE3F-4F29-948A-2D0C3B7B4C1A}" srcOrd="0" destOrd="0" presId="urn:microsoft.com/office/officeart/2005/8/layout/vList6"/>
    <dgm:cxn modelId="{E171314F-7DAA-4826-9A46-ACAABC8D4A66}" type="presParOf" srcId="{E9BB2841-6532-4D2B-87A9-D04AD4468605}" destId="{FD7CBF19-272A-4C0A-8E24-6384E383B88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07F62F-3F08-4BE7-9BFA-9CFEDDCA8A49}" type="doc">
      <dgm:prSet loTypeId="urn:microsoft.com/office/officeart/2005/8/layout/hierarchy2" loCatId="hierarchy" qsTypeId="urn:microsoft.com/office/officeart/2005/8/quickstyle/3d2" qsCatId="3D" csTypeId="urn:microsoft.com/office/officeart/2005/8/colors/colorful2" csCatId="colorful" phldr="1"/>
      <dgm:spPr/>
      <dgm:t>
        <a:bodyPr/>
        <a:lstStyle/>
        <a:p>
          <a:endParaRPr lang="es-ES_tradnl"/>
        </a:p>
      </dgm:t>
    </dgm:pt>
    <dgm:pt modelId="{237ED338-40B0-4479-B499-2C080D9CA7FB}">
      <dgm:prSet phldrT="[Texto]"/>
      <dgm:spPr>
        <a:gradFill flip="none" rotWithShape="0">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dgm:spPr>
      <dgm:t>
        <a:bodyPr/>
        <a:lstStyle/>
        <a:p>
          <a:pPr algn="l"/>
          <a:r>
            <a:rPr lang="es-ES_tradnl" b="1" dirty="0" smtClean="0">
              <a:solidFill>
                <a:schemeClr val="tx1">
                  <a:lumMod val="85000"/>
                  <a:lumOff val="15000"/>
                </a:schemeClr>
              </a:solidFill>
              <a:effectLst/>
            </a:rPr>
            <a:t>1. </a:t>
          </a:r>
          <a:r>
            <a:rPr lang="es-CO" b="1" dirty="0" smtClean="0">
              <a:solidFill>
                <a:schemeClr val="tx1">
                  <a:lumMod val="85000"/>
                  <a:lumOff val="15000"/>
                </a:schemeClr>
              </a:solidFill>
              <a:effectLst/>
            </a:rPr>
            <a:t>Debe trascender lo institucional</a:t>
          </a:r>
          <a:r>
            <a:rPr lang="es-CO" b="1" dirty="0" smtClean="0">
              <a:effectLst/>
            </a:rPr>
            <a:t>.</a:t>
          </a:r>
          <a:endParaRPr lang="es-ES_tradnl" dirty="0">
            <a:effectLst/>
          </a:endParaRPr>
        </a:p>
      </dgm:t>
    </dgm:pt>
    <dgm:pt modelId="{7F7E6C55-E972-45B3-8D4F-052917B7AD74}" type="parTrans" cxnId="{D19F6F01-BA3D-4599-956C-E46859B9E54A}">
      <dgm:prSet/>
      <dgm:spPr/>
      <dgm:t>
        <a:bodyPr/>
        <a:lstStyle/>
        <a:p>
          <a:endParaRPr lang="es-ES_tradnl"/>
        </a:p>
      </dgm:t>
    </dgm:pt>
    <dgm:pt modelId="{8A0A561A-2BC2-4467-9A52-0997C4A6323D}" type="sibTrans" cxnId="{D19F6F01-BA3D-4599-956C-E46859B9E54A}">
      <dgm:prSet/>
      <dgm:spPr/>
      <dgm:t>
        <a:bodyPr/>
        <a:lstStyle/>
        <a:p>
          <a:endParaRPr lang="es-ES_tradnl"/>
        </a:p>
      </dgm:t>
    </dgm:pt>
    <dgm:pt modelId="{A482868C-651B-4BAF-A674-B8E126EB956E}">
      <dgm:prSet phldrT="[Texto]"/>
      <dgm:spPr>
        <a:gradFill flip="none" rotWithShape="0">
          <a:gsLst>
            <a:gs pos="0">
              <a:srgbClr val="33CCCC">
                <a:tint val="66000"/>
                <a:satMod val="160000"/>
              </a:srgbClr>
            </a:gs>
            <a:gs pos="50000">
              <a:srgbClr val="33CCCC">
                <a:tint val="44500"/>
                <a:satMod val="160000"/>
              </a:srgbClr>
            </a:gs>
            <a:gs pos="100000">
              <a:srgbClr val="33CCCC">
                <a:tint val="23500"/>
                <a:satMod val="160000"/>
              </a:srgbClr>
            </a:gs>
          </a:gsLst>
          <a:lin ang="2700000" scaled="1"/>
          <a:tileRect/>
        </a:gradFill>
      </dgm:spPr>
      <dgm:t>
        <a:bodyPr/>
        <a:lstStyle/>
        <a:p>
          <a:pPr algn="l"/>
          <a:r>
            <a:rPr lang="es-ES_tradnl" dirty="0" smtClean="0">
              <a:solidFill>
                <a:schemeClr val="tx1"/>
              </a:solidFill>
            </a:rPr>
            <a:t>Potenciar el respeto por la diversidad.</a:t>
          </a:r>
          <a:endParaRPr lang="es-ES_tradnl" dirty="0">
            <a:solidFill>
              <a:schemeClr val="tx1"/>
            </a:solidFill>
          </a:endParaRPr>
        </a:p>
      </dgm:t>
    </dgm:pt>
    <dgm:pt modelId="{5249C381-9C9D-4DCF-97A4-197C13A2F6B4}" type="parTrans" cxnId="{B300A683-BF02-4F63-8F66-ED2670A61086}">
      <dgm:prSet/>
      <dgm:spPr/>
      <dgm:t>
        <a:bodyPr/>
        <a:lstStyle/>
        <a:p>
          <a:endParaRPr lang="es-ES_tradnl"/>
        </a:p>
      </dgm:t>
    </dgm:pt>
    <dgm:pt modelId="{2046F11D-7B1A-42DD-9F13-A825F059A980}" type="sibTrans" cxnId="{B300A683-BF02-4F63-8F66-ED2670A61086}">
      <dgm:prSet/>
      <dgm:spPr/>
      <dgm:t>
        <a:bodyPr/>
        <a:lstStyle/>
        <a:p>
          <a:endParaRPr lang="es-ES_tradnl"/>
        </a:p>
      </dgm:t>
    </dgm:pt>
    <dgm:pt modelId="{28C8763B-5078-4378-B311-4068EF104F69}">
      <dgm:prSet phldrT="[Texto]"/>
      <dgm:spPr>
        <a:solidFill>
          <a:schemeClr val="accent4">
            <a:lumMod val="60000"/>
            <a:lumOff val="40000"/>
          </a:schemeClr>
        </a:solidFill>
      </dgm:spPr>
      <dgm:t>
        <a:bodyPr/>
        <a:lstStyle/>
        <a:p>
          <a:r>
            <a:rPr lang="es-ES_tradnl" b="1" dirty="0" smtClean="0">
              <a:solidFill>
                <a:schemeClr val="tx1">
                  <a:lumMod val="85000"/>
                  <a:lumOff val="15000"/>
                </a:schemeClr>
              </a:solidFill>
            </a:rPr>
            <a:t>LA ESCUELA</a:t>
          </a:r>
          <a:endParaRPr lang="es-ES_tradnl" b="1" dirty="0">
            <a:solidFill>
              <a:schemeClr val="tx1">
                <a:lumMod val="85000"/>
                <a:lumOff val="15000"/>
              </a:schemeClr>
            </a:solidFill>
          </a:endParaRPr>
        </a:p>
      </dgm:t>
    </dgm:pt>
    <dgm:pt modelId="{AAFB25BD-A2E1-4D1D-A02A-4FA691B2BA3D}" type="sibTrans" cxnId="{4F5A9C4A-CF90-477C-91C3-51A6F0B1C956}">
      <dgm:prSet/>
      <dgm:spPr/>
      <dgm:t>
        <a:bodyPr/>
        <a:lstStyle/>
        <a:p>
          <a:endParaRPr lang="es-ES_tradnl"/>
        </a:p>
      </dgm:t>
    </dgm:pt>
    <dgm:pt modelId="{3A48137C-8EE6-4AF1-A8D8-5D508AD04699}" type="parTrans" cxnId="{4F5A9C4A-CF90-477C-91C3-51A6F0B1C956}">
      <dgm:prSet/>
      <dgm:spPr/>
      <dgm:t>
        <a:bodyPr/>
        <a:lstStyle/>
        <a:p>
          <a:endParaRPr lang="es-ES_tradnl"/>
        </a:p>
      </dgm:t>
    </dgm:pt>
    <dgm:pt modelId="{C776F7DD-52EF-4DA0-BC7F-A4FFDC2FBD2B}">
      <dgm:prSet phldrT="[Texto]"/>
      <dgm:spPr>
        <a:gradFill flip="none" rotWithShape="0">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dgm:spPr>
      <dgm:t>
        <a:bodyPr/>
        <a:lstStyle/>
        <a:p>
          <a:r>
            <a:rPr lang="es-ES_tradnl" dirty="0" smtClean="0">
              <a:solidFill>
                <a:schemeClr val="tx1"/>
              </a:solidFill>
              <a:effectLst/>
            </a:rPr>
            <a:t>Propiciar ambientes democráticos y participativos</a:t>
          </a:r>
          <a:endParaRPr lang="es-ES_tradnl" dirty="0">
            <a:solidFill>
              <a:schemeClr val="tx1"/>
            </a:solidFill>
            <a:effectLst/>
          </a:endParaRPr>
        </a:p>
      </dgm:t>
    </dgm:pt>
    <dgm:pt modelId="{9F528F47-55CA-4A1D-9B12-0F3629792152}" type="parTrans" cxnId="{2720F460-8CAC-4E2C-A89D-4718E850704F}">
      <dgm:prSet/>
      <dgm:spPr/>
      <dgm:t>
        <a:bodyPr/>
        <a:lstStyle/>
        <a:p>
          <a:endParaRPr lang="es-CO"/>
        </a:p>
      </dgm:t>
    </dgm:pt>
    <dgm:pt modelId="{1CBD9DD6-A6C9-4FE9-8C95-9B2C278D83CF}" type="sibTrans" cxnId="{2720F460-8CAC-4E2C-A89D-4718E850704F}">
      <dgm:prSet/>
      <dgm:spPr/>
      <dgm:t>
        <a:bodyPr/>
        <a:lstStyle/>
        <a:p>
          <a:endParaRPr lang="es-CO"/>
        </a:p>
      </dgm:t>
    </dgm:pt>
    <dgm:pt modelId="{B155B2B5-EAE6-4410-B524-55BAA4368034}">
      <dgm:prSet phldrT="[Texto]"/>
      <dgm:spPr>
        <a:gradFill flip="none" rotWithShape="0">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dgm:spPr>
      <dgm:t>
        <a:bodyPr/>
        <a:lstStyle/>
        <a:p>
          <a:r>
            <a:rPr lang="es-ES_tradnl" dirty="0" smtClean="0">
              <a:solidFill>
                <a:schemeClr val="tx1"/>
              </a:solidFill>
              <a:effectLst/>
            </a:rPr>
            <a:t>Brindar educación integral, humana y con sensibilidad</a:t>
          </a:r>
          <a:endParaRPr lang="es-ES_tradnl" dirty="0">
            <a:solidFill>
              <a:schemeClr val="tx1"/>
            </a:solidFill>
            <a:effectLst/>
          </a:endParaRPr>
        </a:p>
      </dgm:t>
    </dgm:pt>
    <dgm:pt modelId="{076722F1-1A90-44AE-8483-9FFA45E40051}" type="parTrans" cxnId="{15D743D7-0087-42B9-A837-50F3ED550123}">
      <dgm:prSet/>
      <dgm:spPr/>
      <dgm:t>
        <a:bodyPr/>
        <a:lstStyle/>
        <a:p>
          <a:endParaRPr lang="es-CO"/>
        </a:p>
      </dgm:t>
    </dgm:pt>
    <dgm:pt modelId="{A011296B-C6E5-4A85-9193-F0A1673B788C}" type="sibTrans" cxnId="{15D743D7-0087-42B9-A837-50F3ED550123}">
      <dgm:prSet/>
      <dgm:spPr/>
      <dgm:t>
        <a:bodyPr/>
        <a:lstStyle/>
        <a:p>
          <a:endParaRPr lang="es-CO"/>
        </a:p>
      </dgm:t>
    </dgm:pt>
    <dgm:pt modelId="{E8369F41-4D76-4EB3-8B8D-8D9E15612D1F}" type="pres">
      <dgm:prSet presAssocID="{8807F62F-3F08-4BE7-9BFA-9CFEDDCA8A49}" presName="diagram" presStyleCnt="0">
        <dgm:presLayoutVars>
          <dgm:chPref val="1"/>
          <dgm:dir/>
          <dgm:animOne val="branch"/>
          <dgm:animLvl val="lvl"/>
          <dgm:resizeHandles val="exact"/>
        </dgm:presLayoutVars>
      </dgm:prSet>
      <dgm:spPr/>
      <dgm:t>
        <a:bodyPr/>
        <a:lstStyle/>
        <a:p>
          <a:endParaRPr lang="es-ES_tradnl"/>
        </a:p>
      </dgm:t>
    </dgm:pt>
    <dgm:pt modelId="{073A5C45-337F-467C-A26B-2BF7065F96DF}" type="pres">
      <dgm:prSet presAssocID="{28C8763B-5078-4378-B311-4068EF104F69}" presName="root1" presStyleCnt="0"/>
      <dgm:spPr/>
    </dgm:pt>
    <dgm:pt modelId="{34D257D4-C28D-4638-974F-ADA2CBF8C54B}" type="pres">
      <dgm:prSet presAssocID="{28C8763B-5078-4378-B311-4068EF104F69}" presName="LevelOneTextNode" presStyleLbl="node0" presStyleIdx="0" presStyleCnt="1">
        <dgm:presLayoutVars>
          <dgm:chPref val="3"/>
        </dgm:presLayoutVars>
      </dgm:prSet>
      <dgm:spPr/>
      <dgm:t>
        <a:bodyPr/>
        <a:lstStyle/>
        <a:p>
          <a:endParaRPr lang="es-ES_tradnl"/>
        </a:p>
      </dgm:t>
    </dgm:pt>
    <dgm:pt modelId="{62122DBF-EF66-4B18-A162-A1464492D059}" type="pres">
      <dgm:prSet presAssocID="{28C8763B-5078-4378-B311-4068EF104F69}" presName="level2hierChild" presStyleCnt="0"/>
      <dgm:spPr/>
    </dgm:pt>
    <dgm:pt modelId="{C0FD601B-A4E3-44D5-8228-6A915AF8A216}" type="pres">
      <dgm:prSet presAssocID="{7F7E6C55-E972-45B3-8D4F-052917B7AD74}" presName="conn2-1" presStyleLbl="parChTrans1D2" presStyleIdx="0" presStyleCnt="4"/>
      <dgm:spPr/>
      <dgm:t>
        <a:bodyPr/>
        <a:lstStyle/>
        <a:p>
          <a:endParaRPr lang="es-ES_tradnl"/>
        </a:p>
      </dgm:t>
    </dgm:pt>
    <dgm:pt modelId="{F02B590F-94A9-451E-9922-FB01523E59FB}" type="pres">
      <dgm:prSet presAssocID="{7F7E6C55-E972-45B3-8D4F-052917B7AD74}" presName="connTx" presStyleLbl="parChTrans1D2" presStyleIdx="0" presStyleCnt="4"/>
      <dgm:spPr/>
      <dgm:t>
        <a:bodyPr/>
        <a:lstStyle/>
        <a:p>
          <a:endParaRPr lang="es-ES_tradnl"/>
        </a:p>
      </dgm:t>
    </dgm:pt>
    <dgm:pt modelId="{0D9A24D9-C8D1-429A-A0D0-DB66197F085A}" type="pres">
      <dgm:prSet presAssocID="{237ED338-40B0-4479-B499-2C080D9CA7FB}" presName="root2" presStyleCnt="0"/>
      <dgm:spPr/>
    </dgm:pt>
    <dgm:pt modelId="{7445A359-8351-457D-8EAA-844C7FF411C6}" type="pres">
      <dgm:prSet presAssocID="{237ED338-40B0-4479-B499-2C080D9CA7FB}" presName="LevelTwoTextNode" presStyleLbl="node2" presStyleIdx="0" presStyleCnt="4" custScaleX="171078">
        <dgm:presLayoutVars>
          <dgm:chPref val="3"/>
        </dgm:presLayoutVars>
      </dgm:prSet>
      <dgm:spPr/>
      <dgm:t>
        <a:bodyPr/>
        <a:lstStyle/>
        <a:p>
          <a:endParaRPr lang="es-ES_tradnl"/>
        </a:p>
      </dgm:t>
    </dgm:pt>
    <dgm:pt modelId="{79429256-3A60-4186-AC53-F029837D18FF}" type="pres">
      <dgm:prSet presAssocID="{237ED338-40B0-4479-B499-2C080D9CA7FB}" presName="level3hierChild" presStyleCnt="0"/>
      <dgm:spPr/>
    </dgm:pt>
    <dgm:pt modelId="{AFCD6253-38CA-48CE-B50F-C3C57B02DAD9}" type="pres">
      <dgm:prSet presAssocID="{9F528F47-55CA-4A1D-9B12-0F3629792152}" presName="conn2-1" presStyleLbl="parChTrans1D2" presStyleIdx="1" presStyleCnt="4"/>
      <dgm:spPr/>
      <dgm:t>
        <a:bodyPr/>
        <a:lstStyle/>
        <a:p>
          <a:endParaRPr lang="es-CO"/>
        </a:p>
      </dgm:t>
    </dgm:pt>
    <dgm:pt modelId="{AD2FA45F-B581-4FAB-B289-1B37BEFB6E24}" type="pres">
      <dgm:prSet presAssocID="{9F528F47-55CA-4A1D-9B12-0F3629792152}" presName="connTx" presStyleLbl="parChTrans1D2" presStyleIdx="1" presStyleCnt="4"/>
      <dgm:spPr/>
      <dgm:t>
        <a:bodyPr/>
        <a:lstStyle/>
        <a:p>
          <a:endParaRPr lang="es-CO"/>
        </a:p>
      </dgm:t>
    </dgm:pt>
    <dgm:pt modelId="{2285BA92-FF41-41BC-AB7A-96DE1039BA95}" type="pres">
      <dgm:prSet presAssocID="{C776F7DD-52EF-4DA0-BC7F-A4FFDC2FBD2B}" presName="root2" presStyleCnt="0"/>
      <dgm:spPr/>
    </dgm:pt>
    <dgm:pt modelId="{71A4458F-C382-4C68-B533-AE9E279DB13D}" type="pres">
      <dgm:prSet presAssocID="{C776F7DD-52EF-4DA0-BC7F-A4FFDC2FBD2B}" presName="LevelTwoTextNode" presStyleLbl="node2" presStyleIdx="1" presStyleCnt="4" custScaleX="171078">
        <dgm:presLayoutVars>
          <dgm:chPref val="3"/>
        </dgm:presLayoutVars>
      </dgm:prSet>
      <dgm:spPr/>
      <dgm:t>
        <a:bodyPr/>
        <a:lstStyle/>
        <a:p>
          <a:endParaRPr lang="es-CO"/>
        </a:p>
      </dgm:t>
    </dgm:pt>
    <dgm:pt modelId="{E86871F3-B8BF-4224-B959-5E587FED7A78}" type="pres">
      <dgm:prSet presAssocID="{C776F7DD-52EF-4DA0-BC7F-A4FFDC2FBD2B}" presName="level3hierChild" presStyleCnt="0"/>
      <dgm:spPr/>
    </dgm:pt>
    <dgm:pt modelId="{81FFC425-B7C8-4392-BB1E-8855AE26C729}" type="pres">
      <dgm:prSet presAssocID="{076722F1-1A90-44AE-8483-9FFA45E40051}" presName="conn2-1" presStyleLbl="parChTrans1D2" presStyleIdx="2" presStyleCnt="4"/>
      <dgm:spPr/>
      <dgm:t>
        <a:bodyPr/>
        <a:lstStyle/>
        <a:p>
          <a:endParaRPr lang="es-CO"/>
        </a:p>
      </dgm:t>
    </dgm:pt>
    <dgm:pt modelId="{FF404C04-0C9F-4F0F-AA2F-9C5384641AA6}" type="pres">
      <dgm:prSet presAssocID="{076722F1-1A90-44AE-8483-9FFA45E40051}" presName="connTx" presStyleLbl="parChTrans1D2" presStyleIdx="2" presStyleCnt="4"/>
      <dgm:spPr/>
      <dgm:t>
        <a:bodyPr/>
        <a:lstStyle/>
        <a:p>
          <a:endParaRPr lang="es-CO"/>
        </a:p>
      </dgm:t>
    </dgm:pt>
    <dgm:pt modelId="{7521D015-3DAF-47F7-B3D4-365B854EC177}" type="pres">
      <dgm:prSet presAssocID="{B155B2B5-EAE6-4410-B524-55BAA4368034}" presName="root2" presStyleCnt="0"/>
      <dgm:spPr/>
    </dgm:pt>
    <dgm:pt modelId="{6C2BE6BC-2364-480B-95EE-AB35748F4DF4}" type="pres">
      <dgm:prSet presAssocID="{B155B2B5-EAE6-4410-B524-55BAA4368034}" presName="LevelTwoTextNode" presStyleLbl="node2" presStyleIdx="2" presStyleCnt="4" custScaleX="171078" custLinFactNeighborX="3289" custLinFactNeighborY="-5177">
        <dgm:presLayoutVars>
          <dgm:chPref val="3"/>
        </dgm:presLayoutVars>
      </dgm:prSet>
      <dgm:spPr/>
      <dgm:t>
        <a:bodyPr/>
        <a:lstStyle/>
        <a:p>
          <a:endParaRPr lang="es-CO"/>
        </a:p>
      </dgm:t>
    </dgm:pt>
    <dgm:pt modelId="{D4E81E69-B819-4080-83BF-6D7B447DA427}" type="pres">
      <dgm:prSet presAssocID="{B155B2B5-EAE6-4410-B524-55BAA4368034}" presName="level3hierChild" presStyleCnt="0"/>
      <dgm:spPr/>
    </dgm:pt>
    <dgm:pt modelId="{BFA68D3D-46C9-4209-885A-4FCCA95C4C42}" type="pres">
      <dgm:prSet presAssocID="{5249C381-9C9D-4DCF-97A4-197C13A2F6B4}" presName="conn2-1" presStyleLbl="parChTrans1D2" presStyleIdx="3" presStyleCnt="4"/>
      <dgm:spPr/>
      <dgm:t>
        <a:bodyPr/>
        <a:lstStyle/>
        <a:p>
          <a:endParaRPr lang="es-ES_tradnl"/>
        </a:p>
      </dgm:t>
    </dgm:pt>
    <dgm:pt modelId="{DFED20CC-8CD9-4C58-B60C-DDAC6BFF06A7}" type="pres">
      <dgm:prSet presAssocID="{5249C381-9C9D-4DCF-97A4-197C13A2F6B4}" presName="connTx" presStyleLbl="parChTrans1D2" presStyleIdx="3" presStyleCnt="4"/>
      <dgm:spPr/>
      <dgm:t>
        <a:bodyPr/>
        <a:lstStyle/>
        <a:p>
          <a:endParaRPr lang="es-ES_tradnl"/>
        </a:p>
      </dgm:t>
    </dgm:pt>
    <dgm:pt modelId="{A2D53766-0DC1-4F40-A5F2-353FBE01A45B}" type="pres">
      <dgm:prSet presAssocID="{A482868C-651B-4BAF-A674-B8E126EB956E}" presName="root2" presStyleCnt="0"/>
      <dgm:spPr/>
    </dgm:pt>
    <dgm:pt modelId="{608C5306-04B7-4253-B463-5B0AFCC41809}" type="pres">
      <dgm:prSet presAssocID="{A482868C-651B-4BAF-A674-B8E126EB956E}" presName="LevelTwoTextNode" presStyleLbl="node2" presStyleIdx="3" presStyleCnt="4" custScaleX="169696" custLinFactNeighborX="3340" custLinFactNeighborY="-8352">
        <dgm:presLayoutVars>
          <dgm:chPref val="3"/>
        </dgm:presLayoutVars>
      </dgm:prSet>
      <dgm:spPr/>
      <dgm:t>
        <a:bodyPr/>
        <a:lstStyle/>
        <a:p>
          <a:endParaRPr lang="es-ES_tradnl"/>
        </a:p>
      </dgm:t>
    </dgm:pt>
    <dgm:pt modelId="{E0D8DDDC-AE26-4862-8CA4-45F20406402A}" type="pres">
      <dgm:prSet presAssocID="{A482868C-651B-4BAF-A674-B8E126EB956E}" presName="level3hierChild" presStyleCnt="0"/>
      <dgm:spPr/>
    </dgm:pt>
  </dgm:ptLst>
  <dgm:cxnLst>
    <dgm:cxn modelId="{67819701-1916-4815-9735-49D8551F35A0}" type="presOf" srcId="{076722F1-1A90-44AE-8483-9FFA45E40051}" destId="{81FFC425-B7C8-4392-BB1E-8855AE26C729}" srcOrd="0" destOrd="0" presId="urn:microsoft.com/office/officeart/2005/8/layout/hierarchy2"/>
    <dgm:cxn modelId="{BB929DD8-6E1E-4659-A8A1-F60BE79551A7}" type="presOf" srcId="{B155B2B5-EAE6-4410-B524-55BAA4368034}" destId="{6C2BE6BC-2364-480B-95EE-AB35748F4DF4}" srcOrd="0" destOrd="0" presId="urn:microsoft.com/office/officeart/2005/8/layout/hierarchy2"/>
    <dgm:cxn modelId="{8B28D044-8BEC-4886-91E9-11D6E32AA3DC}" type="presOf" srcId="{28C8763B-5078-4378-B311-4068EF104F69}" destId="{34D257D4-C28D-4638-974F-ADA2CBF8C54B}" srcOrd="0" destOrd="0" presId="urn:microsoft.com/office/officeart/2005/8/layout/hierarchy2"/>
    <dgm:cxn modelId="{3EB77E29-1CC0-4197-A9CE-4A9AF8BA7C4F}" type="presOf" srcId="{5249C381-9C9D-4DCF-97A4-197C13A2F6B4}" destId="{DFED20CC-8CD9-4C58-B60C-DDAC6BFF06A7}" srcOrd="1" destOrd="0" presId="urn:microsoft.com/office/officeart/2005/8/layout/hierarchy2"/>
    <dgm:cxn modelId="{627D97B3-844A-4F75-808C-6F7AD88E2A34}" type="presOf" srcId="{C776F7DD-52EF-4DA0-BC7F-A4FFDC2FBD2B}" destId="{71A4458F-C382-4C68-B533-AE9E279DB13D}" srcOrd="0" destOrd="0" presId="urn:microsoft.com/office/officeart/2005/8/layout/hierarchy2"/>
    <dgm:cxn modelId="{2720F460-8CAC-4E2C-A89D-4718E850704F}" srcId="{28C8763B-5078-4378-B311-4068EF104F69}" destId="{C776F7DD-52EF-4DA0-BC7F-A4FFDC2FBD2B}" srcOrd="1" destOrd="0" parTransId="{9F528F47-55CA-4A1D-9B12-0F3629792152}" sibTransId="{1CBD9DD6-A6C9-4FE9-8C95-9B2C278D83CF}"/>
    <dgm:cxn modelId="{F3ADBE25-26A5-4231-BEF2-4516E26D90BC}" type="presOf" srcId="{076722F1-1A90-44AE-8483-9FFA45E40051}" destId="{FF404C04-0C9F-4F0F-AA2F-9C5384641AA6}" srcOrd="1" destOrd="0" presId="urn:microsoft.com/office/officeart/2005/8/layout/hierarchy2"/>
    <dgm:cxn modelId="{02925676-37AC-497E-A890-FED2C89B5004}" type="presOf" srcId="{A482868C-651B-4BAF-A674-B8E126EB956E}" destId="{608C5306-04B7-4253-B463-5B0AFCC41809}" srcOrd="0" destOrd="0" presId="urn:microsoft.com/office/officeart/2005/8/layout/hierarchy2"/>
    <dgm:cxn modelId="{B300A683-BF02-4F63-8F66-ED2670A61086}" srcId="{28C8763B-5078-4378-B311-4068EF104F69}" destId="{A482868C-651B-4BAF-A674-B8E126EB956E}" srcOrd="3" destOrd="0" parTransId="{5249C381-9C9D-4DCF-97A4-197C13A2F6B4}" sibTransId="{2046F11D-7B1A-42DD-9F13-A825F059A980}"/>
    <dgm:cxn modelId="{2703DDC8-D98B-4FF2-99DA-A4017C288688}" type="presOf" srcId="{9F528F47-55CA-4A1D-9B12-0F3629792152}" destId="{AD2FA45F-B581-4FAB-B289-1B37BEFB6E24}" srcOrd="1" destOrd="0" presId="urn:microsoft.com/office/officeart/2005/8/layout/hierarchy2"/>
    <dgm:cxn modelId="{36FC435E-522F-4C1D-B76F-ED5914F2F207}" type="presOf" srcId="{9F528F47-55CA-4A1D-9B12-0F3629792152}" destId="{AFCD6253-38CA-48CE-B50F-C3C57B02DAD9}" srcOrd="0" destOrd="0" presId="urn:microsoft.com/office/officeart/2005/8/layout/hierarchy2"/>
    <dgm:cxn modelId="{D19F6F01-BA3D-4599-956C-E46859B9E54A}" srcId="{28C8763B-5078-4378-B311-4068EF104F69}" destId="{237ED338-40B0-4479-B499-2C080D9CA7FB}" srcOrd="0" destOrd="0" parTransId="{7F7E6C55-E972-45B3-8D4F-052917B7AD74}" sibTransId="{8A0A561A-2BC2-4467-9A52-0997C4A6323D}"/>
    <dgm:cxn modelId="{8A2D0857-4740-4FAD-939D-FC11A234CD46}" type="presOf" srcId="{7F7E6C55-E972-45B3-8D4F-052917B7AD74}" destId="{F02B590F-94A9-451E-9922-FB01523E59FB}" srcOrd="1" destOrd="0" presId="urn:microsoft.com/office/officeart/2005/8/layout/hierarchy2"/>
    <dgm:cxn modelId="{5FEE9B0F-DB3B-41AD-82E8-0083595E5119}" type="presOf" srcId="{7F7E6C55-E972-45B3-8D4F-052917B7AD74}" destId="{C0FD601B-A4E3-44D5-8228-6A915AF8A216}" srcOrd="0" destOrd="0" presId="urn:microsoft.com/office/officeart/2005/8/layout/hierarchy2"/>
    <dgm:cxn modelId="{15D743D7-0087-42B9-A837-50F3ED550123}" srcId="{28C8763B-5078-4378-B311-4068EF104F69}" destId="{B155B2B5-EAE6-4410-B524-55BAA4368034}" srcOrd="2" destOrd="0" parTransId="{076722F1-1A90-44AE-8483-9FFA45E40051}" sibTransId="{A011296B-C6E5-4A85-9193-F0A1673B788C}"/>
    <dgm:cxn modelId="{4F5A9C4A-CF90-477C-91C3-51A6F0B1C956}" srcId="{8807F62F-3F08-4BE7-9BFA-9CFEDDCA8A49}" destId="{28C8763B-5078-4378-B311-4068EF104F69}" srcOrd="0" destOrd="0" parTransId="{3A48137C-8EE6-4AF1-A8D8-5D508AD04699}" sibTransId="{AAFB25BD-A2E1-4D1D-A02A-4FA691B2BA3D}"/>
    <dgm:cxn modelId="{304DD259-CB89-419E-A88D-61D60869EE82}" type="presOf" srcId="{5249C381-9C9D-4DCF-97A4-197C13A2F6B4}" destId="{BFA68D3D-46C9-4209-885A-4FCCA95C4C42}" srcOrd="0" destOrd="0" presId="urn:microsoft.com/office/officeart/2005/8/layout/hierarchy2"/>
    <dgm:cxn modelId="{67B536F3-9FF2-4AF1-9DAD-6E09EDFF849A}" type="presOf" srcId="{237ED338-40B0-4479-B499-2C080D9CA7FB}" destId="{7445A359-8351-457D-8EAA-844C7FF411C6}" srcOrd="0" destOrd="0" presId="urn:microsoft.com/office/officeart/2005/8/layout/hierarchy2"/>
    <dgm:cxn modelId="{CBED44CD-F40D-4ECE-87D6-FCDB2F2B4797}" type="presOf" srcId="{8807F62F-3F08-4BE7-9BFA-9CFEDDCA8A49}" destId="{E8369F41-4D76-4EB3-8B8D-8D9E15612D1F}" srcOrd="0" destOrd="0" presId="urn:microsoft.com/office/officeart/2005/8/layout/hierarchy2"/>
    <dgm:cxn modelId="{E95F290E-E1DC-4407-A935-B3CCCB157871}" type="presParOf" srcId="{E8369F41-4D76-4EB3-8B8D-8D9E15612D1F}" destId="{073A5C45-337F-467C-A26B-2BF7065F96DF}" srcOrd="0" destOrd="0" presId="urn:microsoft.com/office/officeart/2005/8/layout/hierarchy2"/>
    <dgm:cxn modelId="{8BB85B6C-2187-48AA-980C-B0CCDF6E899F}" type="presParOf" srcId="{073A5C45-337F-467C-A26B-2BF7065F96DF}" destId="{34D257D4-C28D-4638-974F-ADA2CBF8C54B}" srcOrd="0" destOrd="0" presId="urn:microsoft.com/office/officeart/2005/8/layout/hierarchy2"/>
    <dgm:cxn modelId="{1A43C2F7-DA4A-4116-B77F-1155246AFAC4}" type="presParOf" srcId="{073A5C45-337F-467C-A26B-2BF7065F96DF}" destId="{62122DBF-EF66-4B18-A162-A1464492D059}" srcOrd="1" destOrd="0" presId="urn:microsoft.com/office/officeart/2005/8/layout/hierarchy2"/>
    <dgm:cxn modelId="{D86D00C4-588E-4EA9-95C8-A84CE271D634}" type="presParOf" srcId="{62122DBF-EF66-4B18-A162-A1464492D059}" destId="{C0FD601B-A4E3-44D5-8228-6A915AF8A216}" srcOrd="0" destOrd="0" presId="urn:microsoft.com/office/officeart/2005/8/layout/hierarchy2"/>
    <dgm:cxn modelId="{8D8DD4DE-4ADA-4664-9DE1-34CC4843882D}" type="presParOf" srcId="{C0FD601B-A4E3-44D5-8228-6A915AF8A216}" destId="{F02B590F-94A9-451E-9922-FB01523E59FB}" srcOrd="0" destOrd="0" presId="urn:microsoft.com/office/officeart/2005/8/layout/hierarchy2"/>
    <dgm:cxn modelId="{9F63EDBE-25C2-48E9-901B-0D8CA5B55BAF}" type="presParOf" srcId="{62122DBF-EF66-4B18-A162-A1464492D059}" destId="{0D9A24D9-C8D1-429A-A0D0-DB66197F085A}" srcOrd="1" destOrd="0" presId="urn:microsoft.com/office/officeart/2005/8/layout/hierarchy2"/>
    <dgm:cxn modelId="{F14F100B-3490-43BD-975A-4ED9D05D6ED7}" type="presParOf" srcId="{0D9A24D9-C8D1-429A-A0D0-DB66197F085A}" destId="{7445A359-8351-457D-8EAA-844C7FF411C6}" srcOrd="0" destOrd="0" presId="urn:microsoft.com/office/officeart/2005/8/layout/hierarchy2"/>
    <dgm:cxn modelId="{D9D17C39-BE7B-45A6-B70C-C63FD9C55484}" type="presParOf" srcId="{0D9A24D9-C8D1-429A-A0D0-DB66197F085A}" destId="{79429256-3A60-4186-AC53-F029837D18FF}" srcOrd="1" destOrd="0" presId="urn:microsoft.com/office/officeart/2005/8/layout/hierarchy2"/>
    <dgm:cxn modelId="{EEDCF9D5-21DD-4BEB-8E1D-A01F5DFB5E7F}" type="presParOf" srcId="{62122DBF-EF66-4B18-A162-A1464492D059}" destId="{AFCD6253-38CA-48CE-B50F-C3C57B02DAD9}" srcOrd="2" destOrd="0" presId="urn:microsoft.com/office/officeart/2005/8/layout/hierarchy2"/>
    <dgm:cxn modelId="{5FF797E6-C0C1-4854-8669-D2D9C31ADE58}" type="presParOf" srcId="{AFCD6253-38CA-48CE-B50F-C3C57B02DAD9}" destId="{AD2FA45F-B581-4FAB-B289-1B37BEFB6E24}" srcOrd="0" destOrd="0" presId="urn:microsoft.com/office/officeart/2005/8/layout/hierarchy2"/>
    <dgm:cxn modelId="{86198AA5-42FF-46C9-BA75-DD35BE9377D6}" type="presParOf" srcId="{62122DBF-EF66-4B18-A162-A1464492D059}" destId="{2285BA92-FF41-41BC-AB7A-96DE1039BA95}" srcOrd="3" destOrd="0" presId="urn:microsoft.com/office/officeart/2005/8/layout/hierarchy2"/>
    <dgm:cxn modelId="{862466FA-D85E-4414-B21B-D81D1A1A2E33}" type="presParOf" srcId="{2285BA92-FF41-41BC-AB7A-96DE1039BA95}" destId="{71A4458F-C382-4C68-B533-AE9E279DB13D}" srcOrd="0" destOrd="0" presId="urn:microsoft.com/office/officeart/2005/8/layout/hierarchy2"/>
    <dgm:cxn modelId="{19A7936E-5C97-458C-803B-938188B4FC57}" type="presParOf" srcId="{2285BA92-FF41-41BC-AB7A-96DE1039BA95}" destId="{E86871F3-B8BF-4224-B959-5E587FED7A78}" srcOrd="1" destOrd="0" presId="urn:microsoft.com/office/officeart/2005/8/layout/hierarchy2"/>
    <dgm:cxn modelId="{FCE9336A-7DC5-45D2-A582-CF66F01D3CF9}" type="presParOf" srcId="{62122DBF-EF66-4B18-A162-A1464492D059}" destId="{81FFC425-B7C8-4392-BB1E-8855AE26C729}" srcOrd="4" destOrd="0" presId="urn:microsoft.com/office/officeart/2005/8/layout/hierarchy2"/>
    <dgm:cxn modelId="{75A1C511-166B-47A5-8F8D-DB6B9FE933F0}" type="presParOf" srcId="{81FFC425-B7C8-4392-BB1E-8855AE26C729}" destId="{FF404C04-0C9F-4F0F-AA2F-9C5384641AA6}" srcOrd="0" destOrd="0" presId="urn:microsoft.com/office/officeart/2005/8/layout/hierarchy2"/>
    <dgm:cxn modelId="{052F2560-E7E9-44EC-9ABF-87250ED578CA}" type="presParOf" srcId="{62122DBF-EF66-4B18-A162-A1464492D059}" destId="{7521D015-3DAF-47F7-B3D4-365B854EC177}" srcOrd="5" destOrd="0" presId="urn:microsoft.com/office/officeart/2005/8/layout/hierarchy2"/>
    <dgm:cxn modelId="{06248C37-DCE3-4E48-9C99-EC63D154887B}" type="presParOf" srcId="{7521D015-3DAF-47F7-B3D4-365B854EC177}" destId="{6C2BE6BC-2364-480B-95EE-AB35748F4DF4}" srcOrd="0" destOrd="0" presId="urn:microsoft.com/office/officeart/2005/8/layout/hierarchy2"/>
    <dgm:cxn modelId="{13996897-B65C-4DD2-9C88-212AFAAB0D80}" type="presParOf" srcId="{7521D015-3DAF-47F7-B3D4-365B854EC177}" destId="{D4E81E69-B819-4080-83BF-6D7B447DA427}" srcOrd="1" destOrd="0" presId="urn:microsoft.com/office/officeart/2005/8/layout/hierarchy2"/>
    <dgm:cxn modelId="{248782DD-3696-4BE9-87DA-06F5DBAC81BF}" type="presParOf" srcId="{62122DBF-EF66-4B18-A162-A1464492D059}" destId="{BFA68D3D-46C9-4209-885A-4FCCA95C4C42}" srcOrd="6" destOrd="0" presId="urn:microsoft.com/office/officeart/2005/8/layout/hierarchy2"/>
    <dgm:cxn modelId="{281228F9-7AE4-41F5-882D-E34C99A32E60}" type="presParOf" srcId="{BFA68D3D-46C9-4209-885A-4FCCA95C4C42}" destId="{DFED20CC-8CD9-4C58-B60C-DDAC6BFF06A7}" srcOrd="0" destOrd="0" presId="urn:microsoft.com/office/officeart/2005/8/layout/hierarchy2"/>
    <dgm:cxn modelId="{3A5ECE17-5DDC-44E9-AB86-34B5DA89468B}" type="presParOf" srcId="{62122DBF-EF66-4B18-A162-A1464492D059}" destId="{A2D53766-0DC1-4F40-A5F2-353FBE01A45B}" srcOrd="7" destOrd="0" presId="urn:microsoft.com/office/officeart/2005/8/layout/hierarchy2"/>
    <dgm:cxn modelId="{8929D593-003F-49C3-8471-3535FF9E1F02}" type="presParOf" srcId="{A2D53766-0DC1-4F40-A5F2-353FBE01A45B}" destId="{608C5306-04B7-4253-B463-5B0AFCC41809}" srcOrd="0" destOrd="0" presId="urn:microsoft.com/office/officeart/2005/8/layout/hierarchy2"/>
    <dgm:cxn modelId="{FA17F55F-6F65-4DFC-A103-D032FE248EA2}" type="presParOf" srcId="{A2D53766-0DC1-4F40-A5F2-353FBE01A45B}" destId="{E0D8DDDC-AE26-4862-8CA4-45F20406402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807F62F-3F08-4BE7-9BFA-9CFEDDCA8A49}"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s-ES_tradnl"/>
        </a:p>
      </dgm:t>
    </dgm:pt>
    <dgm:pt modelId="{28C8763B-5078-4378-B311-4068EF104F69}">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_tradnl" sz="2800" b="1" dirty="0" smtClean="0">
              <a:solidFill>
                <a:schemeClr val="tx1">
                  <a:lumMod val="85000"/>
                  <a:lumOff val="15000"/>
                </a:schemeClr>
              </a:solidFill>
            </a:rPr>
            <a:t>LA ESCUELA</a:t>
          </a:r>
          <a:endParaRPr lang="es-ES_tradnl" sz="2800" b="1" dirty="0">
            <a:solidFill>
              <a:schemeClr val="tx1">
                <a:lumMod val="85000"/>
                <a:lumOff val="15000"/>
              </a:schemeClr>
            </a:solidFill>
            <a:effectLst/>
          </a:endParaRPr>
        </a:p>
      </dgm:t>
    </dgm:pt>
    <dgm:pt modelId="{3A48137C-8EE6-4AF1-A8D8-5D508AD04699}" type="parTrans" cxnId="{4F5A9C4A-CF90-477C-91C3-51A6F0B1C956}">
      <dgm:prSet/>
      <dgm:spPr/>
      <dgm:t>
        <a:bodyPr/>
        <a:lstStyle/>
        <a:p>
          <a:endParaRPr lang="es-ES_tradnl"/>
        </a:p>
      </dgm:t>
    </dgm:pt>
    <dgm:pt modelId="{AAFB25BD-A2E1-4D1D-A02A-4FA691B2BA3D}" type="sibTrans" cxnId="{4F5A9C4A-CF90-477C-91C3-51A6F0B1C956}">
      <dgm:prSet/>
      <dgm:spPr/>
      <dgm:t>
        <a:bodyPr/>
        <a:lstStyle/>
        <a:p>
          <a:endParaRPr lang="es-ES_tradnl"/>
        </a:p>
      </dgm:t>
    </dgm:pt>
    <dgm:pt modelId="{237ED338-40B0-4479-B499-2C080D9CA7FB}">
      <dgm:prSet phldrT="[Texto]" custT="1"/>
      <dgm:spPr>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5400000" scaled="1"/>
          <a:tileRect/>
        </a:gradFill>
      </dgm:spPr>
      <dgm:t>
        <a:bodyPr/>
        <a:lstStyle/>
        <a:p>
          <a:pPr algn="l"/>
          <a:r>
            <a:rPr lang="es-ES_tradnl" sz="2400" dirty="0" smtClean="0">
              <a:solidFill>
                <a:schemeClr val="tx1">
                  <a:lumMod val="85000"/>
                  <a:lumOff val="15000"/>
                </a:schemeClr>
              </a:solidFill>
            </a:rPr>
            <a:t>Debe ir a la comunidad-</a:t>
          </a:r>
        </a:p>
        <a:p>
          <a:pPr algn="l"/>
          <a:r>
            <a:rPr lang="es-ES_tradnl" sz="2400" dirty="0" smtClean="0">
              <a:solidFill>
                <a:schemeClr val="tx1">
                  <a:lumMod val="85000"/>
                  <a:lumOff val="15000"/>
                </a:schemeClr>
              </a:solidFill>
            </a:rPr>
            <a:t>Cohesión social</a:t>
          </a:r>
          <a:endParaRPr lang="es-ES_tradnl" sz="2400" dirty="0">
            <a:solidFill>
              <a:schemeClr val="tx1">
                <a:lumMod val="85000"/>
                <a:lumOff val="15000"/>
              </a:schemeClr>
            </a:solidFill>
          </a:endParaRPr>
        </a:p>
      </dgm:t>
    </dgm:pt>
    <dgm:pt modelId="{7F7E6C55-E972-45B3-8D4F-052917B7AD74}" type="parTrans" cxnId="{D19F6F01-BA3D-4599-956C-E46859B9E54A}">
      <dgm:prSet/>
      <dgm:spPr/>
      <dgm:t>
        <a:bodyPr/>
        <a:lstStyle/>
        <a:p>
          <a:endParaRPr lang="es-ES_tradnl"/>
        </a:p>
      </dgm:t>
    </dgm:pt>
    <dgm:pt modelId="{8A0A561A-2BC2-4467-9A52-0997C4A6323D}" type="sibTrans" cxnId="{D19F6F01-BA3D-4599-956C-E46859B9E54A}">
      <dgm:prSet/>
      <dgm:spPr/>
      <dgm:t>
        <a:bodyPr/>
        <a:lstStyle/>
        <a:p>
          <a:endParaRPr lang="es-ES_tradnl"/>
        </a:p>
      </dgm:t>
    </dgm:pt>
    <dgm:pt modelId="{007DD6DC-FC0C-451E-A218-8D59D4D5613A}">
      <dgm:prSet phldrT="[Texto]" custT="1">
        <dgm:style>
          <a:lnRef idx="1">
            <a:schemeClr val="accent5"/>
          </a:lnRef>
          <a:fillRef idx="2">
            <a:schemeClr val="accent5"/>
          </a:fillRef>
          <a:effectRef idx="1">
            <a:schemeClr val="accent5"/>
          </a:effectRef>
          <a:fontRef idx="minor">
            <a:schemeClr val="dk1"/>
          </a:fontRef>
        </dgm:style>
      </dgm:prSet>
      <dgm:spPr/>
      <dgm:t>
        <a:bodyPr/>
        <a:lstStyle/>
        <a:p>
          <a:pPr algn="l"/>
          <a:r>
            <a:rPr lang="es-ES_tradnl" sz="2000" u="none" dirty="0" smtClean="0">
              <a:solidFill>
                <a:schemeClr val="tx1">
                  <a:lumMod val="85000"/>
                  <a:lumOff val="15000"/>
                </a:schemeClr>
              </a:solidFill>
              <a:effectLst/>
            </a:rPr>
            <a:t>Currículo </a:t>
          </a:r>
          <a:r>
            <a:rPr lang="es-ES_tradnl" sz="2000" u="none" dirty="0" err="1" smtClean="0">
              <a:solidFill>
                <a:schemeClr val="tx1">
                  <a:lumMod val="85000"/>
                  <a:lumOff val="15000"/>
                </a:schemeClr>
              </a:solidFill>
              <a:effectLst/>
            </a:rPr>
            <a:t>humanizante</a:t>
          </a:r>
          <a:r>
            <a:rPr lang="es-ES_tradnl" sz="2000" u="none" dirty="0" smtClean="0">
              <a:solidFill>
                <a:schemeClr val="tx1">
                  <a:lumMod val="85000"/>
                  <a:lumOff val="15000"/>
                </a:schemeClr>
              </a:solidFill>
              <a:effectLst/>
            </a:rPr>
            <a:t>-contextualizado</a:t>
          </a:r>
          <a:endParaRPr lang="es-ES_tradnl" sz="2000" u="none" dirty="0">
            <a:solidFill>
              <a:schemeClr val="tx1">
                <a:lumMod val="85000"/>
                <a:lumOff val="15000"/>
              </a:schemeClr>
            </a:solidFill>
            <a:effectLst/>
          </a:endParaRPr>
        </a:p>
      </dgm:t>
    </dgm:pt>
    <dgm:pt modelId="{3BF0119B-E5E1-40A5-9BD6-6E2D6CDC24BB}" type="parTrans" cxnId="{91226057-FD9D-4DBA-B89D-008D6649C877}">
      <dgm:prSet/>
      <dgm:spPr/>
      <dgm:t>
        <a:bodyPr/>
        <a:lstStyle/>
        <a:p>
          <a:endParaRPr lang="es-ES_tradnl"/>
        </a:p>
      </dgm:t>
    </dgm:pt>
    <dgm:pt modelId="{DFBB0935-7BC1-4098-81D1-612BCAF53D5E}" type="sibTrans" cxnId="{91226057-FD9D-4DBA-B89D-008D6649C877}">
      <dgm:prSet/>
      <dgm:spPr/>
      <dgm:t>
        <a:bodyPr/>
        <a:lstStyle/>
        <a:p>
          <a:endParaRPr lang="es-ES_tradnl"/>
        </a:p>
      </dgm:t>
    </dgm:pt>
    <dgm:pt modelId="{A482868C-651B-4BAF-A674-B8E126EB956E}">
      <dgm:prSet phldrT="[Texto]" custT="1">
        <dgm:style>
          <a:lnRef idx="1">
            <a:schemeClr val="accent4"/>
          </a:lnRef>
          <a:fillRef idx="2">
            <a:schemeClr val="accent4"/>
          </a:fillRef>
          <a:effectRef idx="1">
            <a:schemeClr val="accent4"/>
          </a:effectRef>
          <a:fontRef idx="minor">
            <a:schemeClr val="dk1"/>
          </a:fontRef>
        </dgm:style>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ES_tradnl" sz="2000" b="1" dirty="0" smtClean="0"/>
            <a:t>Brindar espacios y ambientes inteligentes.</a:t>
          </a:r>
        </a:p>
      </dgm:t>
    </dgm:pt>
    <dgm:pt modelId="{5249C381-9C9D-4DCF-97A4-197C13A2F6B4}" type="parTrans" cxnId="{B300A683-BF02-4F63-8F66-ED2670A61086}">
      <dgm:prSet/>
      <dgm:spPr/>
      <dgm:t>
        <a:bodyPr/>
        <a:lstStyle/>
        <a:p>
          <a:endParaRPr lang="es-ES_tradnl"/>
        </a:p>
      </dgm:t>
    </dgm:pt>
    <dgm:pt modelId="{2046F11D-7B1A-42DD-9F13-A825F059A980}" type="sibTrans" cxnId="{B300A683-BF02-4F63-8F66-ED2670A61086}">
      <dgm:prSet/>
      <dgm:spPr/>
      <dgm:t>
        <a:bodyPr/>
        <a:lstStyle/>
        <a:p>
          <a:endParaRPr lang="es-ES_tradnl"/>
        </a:p>
      </dgm:t>
    </dgm:pt>
    <dgm:pt modelId="{55BD7FE0-7887-4040-B3FF-887A11E1403C}">
      <dgm:prSet phldrT="[Texto]" custT="1">
        <dgm:style>
          <a:lnRef idx="1">
            <a:schemeClr val="accent2"/>
          </a:lnRef>
          <a:fillRef idx="2">
            <a:schemeClr val="accent2"/>
          </a:fillRef>
          <a:effectRef idx="1">
            <a:schemeClr val="accent2"/>
          </a:effectRef>
          <a:fontRef idx="minor">
            <a:schemeClr val="dk1"/>
          </a:fontRef>
        </dgm:style>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s-ES_tradnl" sz="1900" dirty="0" smtClean="0">
            <a:solidFill>
              <a:schemeClr val="tx1">
                <a:lumMod val="85000"/>
                <a:lumOff val="15000"/>
              </a:schemeClr>
            </a:solidFill>
          </a:endParaRPr>
        </a:p>
        <a:p>
          <a:pPr algn="l"/>
          <a:r>
            <a:rPr lang="es-ES_tradnl" sz="2000" b="1" dirty="0" smtClean="0"/>
            <a:t>Cambio de actitud del docente-emancipador</a:t>
          </a:r>
          <a:endParaRPr lang="es-ES_tradnl" sz="2000" b="1" dirty="0"/>
        </a:p>
      </dgm:t>
    </dgm:pt>
    <dgm:pt modelId="{8C944D72-7F86-40CD-8515-0201C910DE8A}" type="parTrans" cxnId="{5CAF5869-6729-40A8-9A27-F1D3155A1E75}">
      <dgm:prSet/>
      <dgm:spPr/>
      <dgm:t>
        <a:bodyPr/>
        <a:lstStyle/>
        <a:p>
          <a:endParaRPr lang="es-ES_tradnl"/>
        </a:p>
      </dgm:t>
    </dgm:pt>
    <dgm:pt modelId="{A9DBDA74-336A-4814-B932-3BF6BFC3F869}" type="sibTrans" cxnId="{5CAF5869-6729-40A8-9A27-F1D3155A1E75}">
      <dgm:prSet/>
      <dgm:spPr/>
      <dgm:t>
        <a:bodyPr/>
        <a:lstStyle/>
        <a:p>
          <a:endParaRPr lang="es-ES_tradnl"/>
        </a:p>
      </dgm:t>
    </dgm:pt>
    <dgm:pt modelId="{E8369F41-4D76-4EB3-8B8D-8D9E15612D1F}" type="pres">
      <dgm:prSet presAssocID="{8807F62F-3F08-4BE7-9BFA-9CFEDDCA8A49}" presName="diagram" presStyleCnt="0">
        <dgm:presLayoutVars>
          <dgm:chPref val="1"/>
          <dgm:dir/>
          <dgm:animOne val="branch"/>
          <dgm:animLvl val="lvl"/>
          <dgm:resizeHandles val="exact"/>
        </dgm:presLayoutVars>
      </dgm:prSet>
      <dgm:spPr/>
      <dgm:t>
        <a:bodyPr/>
        <a:lstStyle/>
        <a:p>
          <a:endParaRPr lang="es-ES_tradnl"/>
        </a:p>
      </dgm:t>
    </dgm:pt>
    <dgm:pt modelId="{073A5C45-337F-467C-A26B-2BF7065F96DF}" type="pres">
      <dgm:prSet presAssocID="{28C8763B-5078-4378-B311-4068EF104F69}" presName="root1" presStyleCnt="0"/>
      <dgm:spPr/>
    </dgm:pt>
    <dgm:pt modelId="{34D257D4-C28D-4638-974F-ADA2CBF8C54B}" type="pres">
      <dgm:prSet presAssocID="{28C8763B-5078-4378-B311-4068EF104F69}" presName="LevelOneTextNode" presStyleLbl="node0" presStyleIdx="0" presStyleCnt="1">
        <dgm:presLayoutVars>
          <dgm:chPref val="3"/>
        </dgm:presLayoutVars>
      </dgm:prSet>
      <dgm:spPr/>
      <dgm:t>
        <a:bodyPr/>
        <a:lstStyle/>
        <a:p>
          <a:endParaRPr lang="es-ES_tradnl"/>
        </a:p>
      </dgm:t>
    </dgm:pt>
    <dgm:pt modelId="{62122DBF-EF66-4B18-A162-A1464492D059}" type="pres">
      <dgm:prSet presAssocID="{28C8763B-5078-4378-B311-4068EF104F69}" presName="level2hierChild" presStyleCnt="0"/>
      <dgm:spPr/>
    </dgm:pt>
    <dgm:pt modelId="{C0FD601B-A4E3-44D5-8228-6A915AF8A216}" type="pres">
      <dgm:prSet presAssocID="{7F7E6C55-E972-45B3-8D4F-052917B7AD74}" presName="conn2-1" presStyleLbl="parChTrans1D2" presStyleIdx="0" presStyleCnt="4"/>
      <dgm:spPr/>
      <dgm:t>
        <a:bodyPr/>
        <a:lstStyle/>
        <a:p>
          <a:endParaRPr lang="es-ES_tradnl"/>
        </a:p>
      </dgm:t>
    </dgm:pt>
    <dgm:pt modelId="{F02B590F-94A9-451E-9922-FB01523E59FB}" type="pres">
      <dgm:prSet presAssocID="{7F7E6C55-E972-45B3-8D4F-052917B7AD74}" presName="connTx" presStyleLbl="parChTrans1D2" presStyleIdx="0" presStyleCnt="4"/>
      <dgm:spPr/>
      <dgm:t>
        <a:bodyPr/>
        <a:lstStyle/>
        <a:p>
          <a:endParaRPr lang="es-ES_tradnl"/>
        </a:p>
      </dgm:t>
    </dgm:pt>
    <dgm:pt modelId="{0D9A24D9-C8D1-429A-A0D0-DB66197F085A}" type="pres">
      <dgm:prSet presAssocID="{237ED338-40B0-4479-B499-2C080D9CA7FB}" presName="root2" presStyleCnt="0"/>
      <dgm:spPr/>
    </dgm:pt>
    <dgm:pt modelId="{7445A359-8351-457D-8EAA-844C7FF411C6}" type="pres">
      <dgm:prSet presAssocID="{237ED338-40B0-4479-B499-2C080D9CA7FB}" presName="LevelTwoTextNode" presStyleLbl="node2" presStyleIdx="0" presStyleCnt="4" custScaleX="171078" custLinFactNeighborX="-3256" custLinFactNeighborY="2289">
        <dgm:presLayoutVars>
          <dgm:chPref val="3"/>
        </dgm:presLayoutVars>
      </dgm:prSet>
      <dgm:spPr/>
      <dgm:t>
        <a:bodyPr/>
        <a:lstStyle/>
        <a:p>
          <a:endParaRPr lang="es-ES_tradnl"/>
        </a:p>
      </dgm:t>
    </dgm:pt>
    <dgm:pt modelId="{79429256-3A60-4186-AC53-F029837D18FF}" type="pres">
      <dgm:prSet presAssocID="{237ED338-40B0-4479-B499-2C080D9CA7FB}" presName="level3hierChild" presStyleCnt="0"/>
      <dgm:spPr/>
    </dgm:pt>
    <dgm:pt modelId="{7B7FBF56-9567-4367-9FED-D4EA5E8A7418}" type="pres">
      <dgm:prSet presAssocID="{3BF0119B-E5E1-40A5-9BD6-6E2D6CDC24BB}" presName="conn2-1" presStyleLbl="parChTrans1D2" presStyleIdx="1" presStyleCnt="4"/>
      <dgm:spPr/>
      <dgm:t>
        <a:bodyPr/>
        <a:lstStyle/>
        <a:p>
          <a:endParaRPr lang="es-ES_tradnl"/>
        </a:p>
      </dgm:t>
    </dgm:pt>
    <dgm:pt modelId="{2AB1E9E8-E98C-4743-915A-C32D947F27F0}" type="pres">
      <dgm:prSet presAssocID="{3BF0119B-E5E1-40A5-9BD6-6E2D6CDC24BB}" presName="connTx" presStyleLbl="parChTrans1D2" presStyleIdx="1" presStyleCnt="4"/>
      <dgm:spPr/>
      <dgm:t>
        <a:bodyPr/>
        <a:lstStyle/>
        <a:p>
          <a:endParaRPr lang="es-ES_tradnl"/>
        </a:p>
      </dgm:t>
    </dgm:pt>
    <dgm:pt modelId="{52E128F4-FD5E-4994-8E93-7F16526D1006}" type="pres">
      <dgm:prSet presAssocID="{007DD6DC-FC0C-451E-A218-8D59D4D5613A}" presName="root2" presStyleCnt="0"/>
      <dgm:spPr/>
    </dgm:pt>
    <dgm:pt modelId="{12C39513-534D-480E-A991-DEE642B98074}" type="pres">
      <dgm:prSet presAssocID="{007DD6DC-FC0C-451E-A218-8D59D4D5613A}" presName="LevelTwoTextNode" presStyleLbl="node2" presStyleIdx="1" presStyleCnt="4" custScaleX="171078" custLinFactNeighborX="-3140">
        <dgm:presLayoutVars>
          <dgm:chPref val="3"/>
        </dgm:presLayoutVars>
      </dgm:prSet>
      <dgm:spPr/>
      <dgm:t>
        <a:bodyPr/>
        <a:lstStyle/>
        <a:p>
          <a:endParaRPr lang="es-ES_tradnl"/>
        </a:p>
      </dgm:t>
    </dgm:pt>
    <dgm:pt modelId="{84590718-1AE2-4048-884A-9636C134A2B0}" type="pres">
      <dgm:prSet presAssocID="{007DD6DC-FC0C-451E-A218-8D59D4D5613A}" presName="level3hierChild" presStyleCnt="0"/>
      <dgm:spPr/>
    </dgm:pt>
    <dgm:pt modelId="{A86198BC-7FBF-4A78-B10F-F46C4B2A817F}" type="pres">
      <dgm:prSet presAssocID="{8C944D72-7F86-40CD-8515-0201C910DE8A}" presName="conn2-1" presStyleLbl="parChTrans1D2" presStyleIdx="2" presStyleCnt="4"/>
      <dgm:spPr/>
      <dgm:t>
        <a:bodyPr/>
        <a:lstStyle/>
        <a:p>
          <a:endParaRPr lang="es-ES_tradnl"/>
        </a:p>
      </dgm:t>
    </dgm:pt>
    <dgm:pt modelId="{652E2995-3C06-4758-B4A1-E621A3E3B8D2}" type="pres">
      <dgm:prSet presAssocID="{8C944D72-7F86-40CD-8515-0201C910DE8A}" presName="connTx" presStyleLbl="parChTrans1D2" presStyleIdx="2" presStyleCnt="4"/>
      <dgm:spPr/>
      <dgm:t>
        <a:bodyPr/>
        <a:lstStyle/>
        <a:p>
          <a:endParaRPr lang="es-ES_tradnl"/>
        </a:p>
      </dgm:t>
    </dgm:pt>
    <dgm:pt modelId="{097096CB-42ED-4737-9543-A5E9C4DABE1E}" type="pres">
      <dgm:prSet presAssocID="{55BD7FE0-7887-4040-B3FF-887A11E1403C}" presName="root2" presStyleCnt="0"/>
      <dgm:spPr/>
    </dgm:pt>
    <dgm:pt modelId="{467DA2D6-F2FA-491E-87EF-008E5921117E}" type="pres">
      <dgm:prSet presAssocID="{55BD7FE0-7887-4040-B3FF-887A11E1403C}" presName="LevelTwoTextNode" presStyleLbl="node2" presStyleIdx="2" presStyleCnt="4" custScaleX="171078">
        <dgm:presLayoutVars>
          <dgm:chPref val="3"/>
        </dgm:presLayoutVars>
      </dgm:prSet>
      <dgm:spPr/>
      <dgm:t>
        <a:bodyPr/>
        <a:lstStyle/>
        <a:p>
          <a:endParaRPr lang="es-ES_tradnl"/>
        </a:p>
      </dgm:t>
    </dgm:pt>
    <dgm:pt modelId="{6DD17D03-5194-4C54-BF02-79B793CB80AC}" type="pres">
      <dgm:prSet presAssocID="{55BD7FE0-7887-4040-B3FF-887A11E1403C}" presName="level3hierChild" presStyleCnt="0"/>
      <dgm:spPr/>
    </dgm:pt>
    <dgm:pt modelId="{BFA68D3D-46C9-4209-885A-4FCCA95C4C42}" type="pres">
      <dgm:prSet presAssocID="{5249C381-9C9D-4DCF-97A4-197C13A2F6B4}" presName="conn2-1" presStyleLbl="parChTrans1D2" presStyleIdx="3" presStyleCnt="4"/>
      <dgm:spPr/>
      <dgm:t>
        <a:bodyPr/>
        <a:lstStyle/>
        <a:p>
          <a:endParaRPr lang="es-ES_tradnl"/>
        </a:p>
      </dgm:t>
    </dgm:pt>
    <dgm:pt modelId="{DFED20CC-8CD9-4C58-B60C-DDAC6BFF06A7}" type="pres">
      <dgm:prSet presAssocID="{5249C381-9C9D-4DCF-97A4-197C13A2F6B4}" presName="connTx" presStyleLbl="parChTrans1D2" presStyleIdx="3" presStyleCnt="4"/>
      <dgm:spPr/>
      <dgm:t>
        <a:bodyPr/>
        <a:lstStyle/>
        <a:p>
          <a:endParaRPr lang="es-ES_tradnl"/>
        </a:p>
      </dgm:t>
    </dgm:pt>
    <dgm:pt modelId="{A2D53766-0DC1-4F40-A5F2-353FBE01A45B}" type="pres">
      <dgm:prSet presAssocID="{A482868C-651B-4BAF-A674-B8E126EB956E}" presName="root2" presStyleCnt="0"/>
      <dgm:spPr/>
    </dgm:pt>
    <dgm:pt modelId="{608C5306-04B7-4253-B463-5B0AFCC41809}" type="pres">
      <dgm:prSet presAssocID="{A482868C-651B-4BAF-A674-B8E126EB956E}" presName="LevelTwoTextNode" presStyleLbl="node2" presStyleIdx="3" presStyleCnt="4" custScaleX="169696" custLinFactNeighborX="3340" custLinFactNeighborY="-444">
        <dgm:presLayoutVars>
          <dgm:chPref val="3"/>
        </dgm:presLayoutVars>
      </dgm:prSet>
      <dgm:spPr/>
      <dgm:t>
        <a:bodyPr/>
        <a:lstStyle/>
        <a:p>
          <a:endParaRPr lang="es-ES_tradnl"/>
        </a:p>
      </dgm:t>
    </dgm:pt>
    <dgm:pt modelId="{E0D8DDDC-AE26-4862-8CA4-45F20406402A}" type="pres">
      <dgm:prSet presAssocID="{A482868C-651B-4BAF-A674-B8E126EB956E}" presName="level3hierChild" presStyleCnt="0"/>
      <dgm:spPr/>
    </dgm:pt>
  </dgm:ptLst>
  <dgm:cxnLst>
    <dgm:cxn modelId="{B300A683-BF02-4F63-8F66-ED2670A61086}" srcId="{28C8763B-5078-4378-B311-4068EF104F69}" destId="{A482868C-651B-4BAF-A674-B8E126EB956E}" srcOrd="3" destOrd="0" parTransId="{5249C381-9C9D-4DCF-97A4-197C13A2F6B4}" sibTransId="{2046F11D-7B1A-42DD-9F13-A825F059A980}"/>
    <dgm:cxn modelId="{D1CCFED0-8BE7-4B0F-BDF5-CD184E061B61}" type="presOf" srcId="{8C944D72-7F86-40CD-8515-0201C910DE8A}" destId="{652E2995-3C06-4758-B4A1-E621A3E3B8D2}" srcOrd="1" destOrd="0" presId="urn:microsoft.com/office/officeart/2005/8/layout/hierarchy2"/>
    <dgm:cxn modelId="{4F5A9C4A-CF90-477C-91C3-51A6F0B1C956}" srcId="{8807F62F-3F08-4BE7-9BFA-9CFEDDCA8A49}" destId="{28C8763B-5078-4378-B311-4068EF104F69}" srcOrd="0" destOrd="0" parTransId="{3A48137C-8EE6-4AF1-A8D8-5D508AD04699}" sibTransId="{AAFB25BD-A2E1-4D1D-A02A-4FA691B2BA3D}"/>
    <dgm:cxn modelId="{514BFF63-03DD-455C-A969-72AD8D096EC5}" type="presOf" srcId="{7F7E6C55-E972-45B3-8D4F-052917B7AD74}" destId="{F02B590F-94A9-451E-9922-FB01523E59FB}" srcOrd="1" destOrd="0" presId="urn:microsoft.com/office/officeart/2005/8/layout/hierarchy2"/>
    <dgm:cxn modelId="{9BEF8405-834D-42FC-A5D2-790FEBA1E89E}" type="presOf" srcId="{3BF0119B-E5E1-40A5-9BD6-6E2D6CDC24BB}" destId="{2AB1E9E8-E98C-4743-915A-C32D947F27F0}" srcOrd="1" destOrd="0" presId="urn:microsoft.com/office/officeart/2005/8/layout/hierarchy2"/>
    <dgm:cxn modelId="{DF9F927D-D193-40E0-8116-B62D11B325D1}" type="presOf" srcId="{55BD7FE0-7887-4040-B3FF-887A11E1403C}" destId="{467DA2D6-F2FA-491E-87EF-008E5921117E}" srcOrd="0" destOrd="0" presId="urn:microsoft.com/office/officeart/2005/8/layout/hierarchy2"/>
    <dgm:cxn modelId="{37C87CD0-7485-4D1D-90F1-AAEE53250506}" type="presOf" srcId="{8807F62F-3F08-4BE7-9BFA-9CFEDDCA8A49}" destId="{E8369F41-4D76-4EB3-8B8D-8D9E15612D1F}" srcOrd="0" destOrd="0" presId="urn:microsoft.com/office/officeart/2005/8/layout/hierarchy2"/>
    <dgm:cxn modelId="{2A0AA1CF-05DE-4836-9D84-9C8426104E80}" type="presOf" srcId="{237ED338-40B0-4479-B499-2C080D9CA7FB}" destId="{7445A359-8351-457D-8EAA-844C7FF411C6}" srcOrd="0" destOrd="0" presId="urn:microsoft.com/office/officeart/2005/8/layout/hierarchy2"/>
    <dgm:cxn modelId="{FF80D57D-2FEE-4FCD-854B-A97ECEFAC06C}" type="presOf" srcId="{28C8763B-5078-4378-B311-4068EF104F69}" destId="{34D257D4-C28D-4638-974F-ADA2CBF8C54B}" srcOrd="0" destOrd="0" presId="urn:microsoft.com/office/officeart/2005/8/layout/hierarchy2"/>
    <dgm:cxn modelId="{551AFFA1-3CD9-4302-9AEA-9B5394F84F32}" type="presOf" srcId="{007DD6DC-FC0C-451E-A218-8D59D4D5613A}" destId="{12C39513-534D-480E-A991-DEE642B98074}" srcOrd="0" destOrd="0" presId="urn:microsoft.com/office/officeart/2005/8/layout/hierarchy2"/>
    <dgm:cxn modelId="{5CAF5869-6729-40A8-9A27-F1D3155A1E75}" srcId="{28C8763B-5078-4378-B311-4068EF104F69}" destId="{55BD7FE0-7887-4040-B3FF-887A11E1403C}" srcOrd="2" destOrd="0" parTransId="{8C944D72-7F86-40CD-8515-0201C910DE8A}" sibTransId="{A9DBDA74-336A-4814-B932-3BF6BFC3F869}"/>
    <dgm:cxn modelId="{AE4BC661-AECB-4401-939B-70A1563225D2}" type="presOf" srcId="{5249C381-9C9D-4DCF-97A4-197C13A2F6B4}" destId="{BFA68D3D-46C9-4209-885A-4FCCA95C4C42}" srcOrd="0" destOrd="0" presId="urn:microsoft.com/office/officeart/2005/8/layout/hierarchy2"/>
    <dgm:cxn modelId="{D57FFE0D-8A89-44E3-ADA1-A62B13601B8D}" type="presOf" srcId="{3BF0119B-E5E1-40A5-9BD6-6E2D6CDC24BB}" destId="{7B7FBF56-9567-4367-9FED-D4EA5E8A7418}" srcOrd="0" destOrd="0" presId="urn:microsoft.com/office/officeart/2005/8/layout/hierarchy2"/>
    <dgm:cxn modelId="{E5B565DE-99B6-446F-9CF3-58CD81D9A640}" type="presOf" srcId="{7F7E6C55-E972-45B3-8D4F-052917B7AD74}" destId="{C0FD601B-A4E3-44D5-8228-6A915AF8A216}" srcOrd="0" destOrd="0" presId="urn:microsoft.com/office/officeart/2005/8/layout/hierarchy2"/>
    <dgm:cxn modelId="{6627EF89-E4BB-473C-A18F-6A467EE6B878}" type="presOf" srcId="{5249C381-9C9D-4DCF-97A4-197C13A2F6B4}" destId="{DFED20CC-8CD9-4C58-B60C-DDAC6BFF06A7}" srcOrd="1" destOrd="0" presId="urn:microsoft.com/office/officeart/2005/8/layout/hierarchy2"/>
    <dgm:cxn modelId="{91226057-FD9D-4DBA-B89D-008D6649C877}" srcId="{28C8763B-5078-4378-B311-4068EF104F69}" destId="{007DD6DC-FC0C-451E-A218-8D59D4D5613A}" srcOrd="1" destOrd="0" parTransId="{3BF0119B-E5E1-40A5-9BD6-6E2D6CDC24BB}" sibTransId="{DFBB0935-7BC1-4098-81D1-612BCAF53D5E}"/>
    <dgm:cxn modelId="{D19F6F01-BA3D-4599-956C-E46859B9E54A}" srcId="{28C8763B-5078-4378-B311-4068EF104F69}" destId="{237ED338-40B0-4479-B499-2C080D9CA7FB}" srcOrd="0" destOrd="0" parTransId="{7F7E6C55-E972-45B3-8D4F-052917B7AD74}" sibTransId="{8A0A561A-2BC2-4467-9A52-0997C4A6323D}"/>
    <dgm:cxn modelId="{ABA36B96-48F4-46E3-8CC9-A482082FCE2F}" type="presOf" srcId="{A482868C-651B-4BAF-A674-B8E126EB956E}" destId="{608C5306-04B7-4253-B463-5B0AFCC41809}" srcOrd="0" destOrd="0" presId="urn:microsoft.com/office/officeart/2005/8/layout/hierarchy2"/>
    <dgm:cxn modelId="{68D0F766-31D8-49F4-947D-B9E5983687B9}" type="presOf" srcId="{8C944D72-7F86-40CD-8515-0201C910DE8A}" destId="{A86198BC-7FBF-4A78-B10F-F46C4B2A817F}" srcOrd="0" destOrd="0" presId="urn:microsoft.com/office/officeart/2005/8/layout/hierarchy2"/>
    <dgm:cxn modelId="{916AF826-87B8-43EE-98C1-3C7E69FFC8DF}" type="presParOf" srcId="{E8369F41-4D76-4EB3-8B8D-8D9E15612D1F}" destId="{073A5C45-337F-467C-A26B-2BF7065F96DF}" srcOrd="0" destOrd="0" presId="urn:microsoft.com/office/officeart/2005/8/layout/hierarchy2"/>
    <dgm:cxn modelId="{CE87CFE2-F398-4122-9F7C-E94BA00F82F8}" type="presParOf" srcId="{073A5C45-337F-467C-A26B-2BF7065F96DF}" destId="{34D257D4-C28D-4638-974F-ADA2CBF8C54B}" srcOrd="0" destOrd="0" presId="urn:microsoft.com/office/officeart/2005/8/layout/hierarchy2"/>
    <dgm:cxn modelId="{67F52226-033B-4634-A83F-29789EAD7F42}" type="presParOf" srcId="{073A5C45-337F-467C-A26B-2BF7065F96DF}" destId="{62122DBF-EF66-4B18-A162-A1464492D059}" srcOrd="1" destOrd="0" presId="urn:microsoft.com/office/officeart/2005/8/layout/hierarchy2"/>
    <dgm:cxn modelId="{47622241-B1B6-4758-AB0D-448679D94FAD}" type="presParOf" srcId="{62122DBF-EF66-4B18-A162-A1464492D059}" destId="{C0FD601B-A4E3-44D5-8228-6A915AF8A216}" srcOrd="0" destOrd="0" presId="urn:microsoft.com/office/officeart/2005/8/layout/hierarchy2"/>
    <dgm:cxn modelId="{2330AB13-CDF6-4386-9586-204518D1308C}" type="presParOf" srcId="{C0FD601B-A4E3-44D5-8228-6A915AF8A216}" destId="{F02B590F-94A9-451E-9922-FB01523E59FB}" srcOrd="0" destOrd="0" presId="urn:microsoft.com/office/officeart/2005/8/layout/hierarchy2"/>
    <dgm:cxn modelId="{F38CD399-A66A-4D21-9067-1DBF71455946}" type="presParOf" srcId="{62122DBF-EF66-4B18-A162-A1464492D059}" destId="{0D9A24D9-C8D1-429A-A0D0-DB66197F085A}" srcOrd="1" destOrd="0" presId="urn:microsoft.com/office/officeart/2005/8/layout/hierarchy2"/>
    <dgm:cxn modelId="{DBFC0558-5772-488C-8013-44AC96897E91}" type="presParOf" srcId="{0D9A24D9-C8D1-429A-A0D0-DB66197F085A}" destId="{7445A359-8351-457D-8EAA-844C7FF411C6}" srcOrd="0" destOrd="0" presId="urn:microsoft.com/office/officeart/2005/8/layout/hierarchy2"/>
    <dgm:cxn modelId="{DFA945C6-18E9-4674-9A09-D237F39540CC}" type="presParOf" srcId="{0D9A24D9-C8D1-429A-A0D0-DB66197F085A}" destId="{79429256-3A60-4186-AC53-F029837D18FF}" srcOrd="1" destOrd="0" presId="urn:microsoft.com/office/officeart/2005/8/layout/hierarchy2"/>
    <dgm:cxn modelId="{70C40E6A-900A-4E5E-8C6F-9D5AEBF84504}" type="presParOf" srcId="{62122DBF-EF66-4B18-A162-A1464492D059}" destId="{7B7FBF56-9567-4367-9FED-D4EA5E8A7418}" srcOrd="2" destOrd="0" presId="urn:microsoft.com/office/officeart/2005/8/layout/hierarchy2"/>
    <dgm:cxn modelId="{D961E94D-D4D0-4EAC-9C07-405F138F8867}" type="presParOf" srcId="{7B7FBF56-9567-4367-9FED-D4EA5E8A7418}" destId="{2AB1E9E8-E98C-4743-915A-C32D947F27F0}" srcOrd="0" destOrd="0" presId="urn:microsoft.com/office/officeart/2005/8/layout/hierarchy2"/>
    <dgm:cxn modelId="{D56BFA74-621A-4620-B09C-547CA2317F82}" type="presParOf" srcId="{62122DBF-EF66-4B18-A162-A1464492D059}" destId="{52E128F4-FD5E-4994-8E93-7F16526D1006}" srcOrd="3" destOrd="0" presId="urn:microsoft.com/office/officeart/2005/8/layout/hierarchy2"/>
    <dgm:cxn modelId="{2F971241-AFD3-4FD5-8B0B-E3B5C4F02A56}" type="presParOf" srcId="{52E128F4-FD5E-4994-8E93-7F16526D1006}" destId="{12C39513-534D-480E-A991-DEE642B98074}" srcOrd="0" destOrd="0" presId="urn:microsoft.com/office/officeart/2005/8/layout/hierarchy2"/>
    <dgm:cxn modelId="{C05A8E69-FD6A-4095-A6EF-CB56B9FD0148}" type="presParOf" srcId="{52E128F4-FD5E-4994-8E93-7F16526D1006}" destId="{84590718-1AE2-4048-884A-9636C134A2B0}" srcOrd="1" destOrd="0" presId="urn:microsoft.com/office/officeart/2005/8/layout/hierarchy2"/>
    <dgm:cxn modelId="{80D71955-73D4-4160-BD41-A763C5581BF7}" type="presParOf" srcId="{62122DBF-EF66-4B18-A162-A1464492D059}" destId="{A86198BC-7FBF-4A78-B10F-F46C4B2A817F}" srcOrd="4" destOrd="0" presId="urn:microsoft.com/office/officeart/2005/8/layout/hierarchy2"/>
    <dgm:cxn modelId="{B61EFF0F-9734-4CD2-9FDC-0C7980CDBEC4}" type="presParOf" srcId="{A86198BC-7FBF-4A78-B10F-F46C4B2A817F}" destId="{652E2995-3C06-4758-B4A1-E621A3E3B8D2}" srcOrd="0" destOrd="0" presId="urn:microsoft.com/office/officeart/2005/8/layout/hierarchy2"/>
    <dgm:cxn modelId="{6FF7A18E-261F-478C-A77B-CD99D8540080}" type="presParOf" srcId="{62122DBF-EF66-4B18-A162-A1464492D059}" destId="{097096CB-42ED-4737-9543-A5E9C4DABE1E}" srcOrd="5" destOrd="0" presId="urn:microsoft.com/office/officeart/2005/8/layout/hierarchy2"/>
    <dgm:cxn modelId="{465741F4-0D2F-4517-AB07-DC9DFF393E9C}" type="presParOf" srcId="{097096CB-42ED-4737-9543-A5E9C4DABE1E}" destId="{467DA2D6-F2FA-491E-87EF-008E5921117E}" srcOrd="0" destOrd="0" presId="urn:microsoft.com/office/officeart/2005/8/layout/hierarchy2"/>
    <dgm:cxn modelId="{5579033D-D949-469F-8F63-B2442726345F}" type="presParOf" srcId="{097096CB-42ED-4737-9543-A5E9C4DABE1E}" destId="{6DD17D03-5194-4C54-BF02-79B793CB80AC}" srcOrd="1" destOrd="0" presId="urn:microsoft.com/office/officeart/2005/8/layout/hierarchy2"/>
    <dgm:cxn modelId="{41B0196F-EF19-4C0B-AD03-5E9829D24D9A}" type="presParOf" srcId="{62122DBF-EF66-4B18-A162-A1464492D059}" destId="{BFA68D3D-46C9-4209-885A-4FCCA95C4C42}" srcOrd="6" destOrd="0" presId="urn:microsoft.com/office/officeart/2005/8/layout/hierarchy2"/>
    <dgm:cxn modelId="{502E93B8-5222-4611-BB57-C1A104FA0E93}" type="presParOf" srcId="{BFA68D3D-46C9-4209-885A-4FCCA95C4C42}" destId="{DFED20CC-8CD9-4C58-B60C-DDAC6BFF06A7}" srcOrd="0" destOrd="0" presId="urn:microsoft.com/office/officeart/2005/8/layout/hierarchy2"/>
    <dgm:cxn modelId="{ABB557F2-933E-4EB9-848D-D294ABB90823}" type="presParOf" srcId="{62122DBF-EF66-4B18-A162-A1464492D059}" destId="{A2D53766-0DC1-4F40-A5F2-353FBE01A45B}" srcOrd="7" destOrd="0" presId="urn:microsoft.com/office/officeart/2005/8/layout/hierarchy2"/>
    <dgm:cxn modelId="{082B46AD-5213-4ADF-BB92-D0D572BD2362}" type="presParOf" srcId="{A2D53766-0DC1-4F40-A5F2-353FBE01A45B}" destId="{608C5306-04B7-4253-B463-5B0AFCC41809}" srcOrd="0" destOrd="0" presId="urn:microsoft.com/office/officeart/2005/8/layout/hierarchy2"/>
    <dgm:cxn modelId="{773AE12A-CE1C-46FE-97C6-957F56AA3029}" type="presParOf" srcId="{A2D53766-0DC1-4F40-A5F2-353FBE01A45B}" destId="{E0D8DDDC-AE26-4862-8CA4-45F20406402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93AAB-EF54-4675-9214-BA64658A82BF}" type="doc">
      <dgm:prSet loTypeId="urn:microsoft.com/office/officeart/2005/8/layout/StepDownProcess" loCatId="process" qsTypeId="urn:microsoft.com/office/officeart/2005/8/quickstyle/simple3" qsCatId="simple" csTypeId="urn:microsoft.com/office/officeart/2005/8/colors/colorful3" csCatId="colorful" phldr="1"/>
      <dgm:spPr/>
      <dgm:t>
        <a:bodyPr/>
        <a:lstStyle/>
        <a:p>
          <a:endParaRPr lang="es-ES_tradnl"/>
        </a:p>
      </dgm:t>
    </dgm:pt>
    <dgm:pt modelId="{DE8D76CF-DCD8-472E-921E-1704C860C385}">
      <dgm:prSet phldrT="[Texto]" custT="1"/>
      <dgm:spPr/>
      <dgm:t>
        <a:bodyPr/>
        <a:lstStyle/>
        <a:p>
          <a:r>
            <a:rPr lang="es-CO" sz="2000" dirty="0" smtClean="0"/>
            <a:t>Describir la percepción de los estudiantes frente al tema de convivencia escolar </a:t>
          </a:r>
          <a:endParaRPr lang="es-ES_tradnl" sz="2000" dirty="0"/>
        </a:p>
      </dgm:t>
    </dgm:pt>
    <dgm:pt modelId="{23866AE4-5A83-4E41-9B3A-06C0050D3BB5}" type="parTrans" cxnId="{1D1A555B-16A4-4880-8E01-BA007FAC6D90}">
      <dgm:prSet/>
      <dgm:spPr/>
      <dgm:t>
        <a:bodyPr/>
        <a:lstStyle/>
        <a:p>
          <a:endParaRPr lang="es-ES_tradnl"/>
        </a:p>
      </dgm:t>
    </dgm:pt>
    <dgm:pt modelId="{99ABB2F1-AB6E-47A1-92BE-331934FC5A98}" type="sibTrans" cxnId="{1D1A555B-16A4-4880-8E01-BA007FAC6D90}">
      <dgm:prSet/>
      <dgm:spPr/>
      <dgm:t>
        <a:bodyPr/>
        <a:lstStyle/>
        <a:p>
          <a:endParaRPr lang="es-ES_tradnl"/>
        </a:p>
      </dgm:t>
    </dgm:pt>
    <dgm:pt modelId="{03830A68-A059-4EFF-9FEC-532689831960}">
      <dgm:prSet phldrT="[Texto]" custT="1"/>
      <dgm:spPr/>
      <dgm:t>
        <a:bodyPr/>
        <a:lstStyle/>
        <a:p>
          <a:r>
            <a:rPr lang="es-CO" sz="2000" dirty="0" smtClean="0"/>
            <a:t>Identificar los diferentes factores socioculturales que influyen en los procesos de convivencia escolar </a:t>
          </a:r>
          <a:endParaRPr lang="es-ES_tradnl" sz="2000" dirty="0"/>
        </a:p>
      </dgm:t>
    </dgm:pt>
    <dgm:pt modelId="{933BAF0A-1C01-4DC0-8B38-D9F989732EEB}" type="parTrans" cxnId="{DCD41476-1494-44CF-AB3B-54259594D72A}">
      <dgm:prSet/>
      <dgm:spPr/>
      <dgm:t>
        <a:bodyPr/>
        <a:lstStyle/>
        <a:p>
          <a:endParaRPr lang="es-ES_tradnl"/>
        </a:p>
      </dgm:t>
    </dgm:pt>
    <dgm:pt modelId="{3E919080-C702-4235-A2CE-C0EACC99C2C6}" type="sibTrans" cxnId="{DCD41476-1494-44CF-AB3B-54259594D72A}">
      <dgm:prSet/>
      <dgm:spPr/>
      <dgm:t>
        <a:bodyPr/>
        <a:lstStyle/>
        <a:p>
          <a:endParaRPr lang="es-ES_tradnl"/>
        </a:p>
      </dgm:t>
    </dgm:pt>
    <dgm:pt modelId="{7DD6B564-2330-4AF9-8CFC-074177122366}">
      <dgm:prSet phldrT="[Texto]" custT="1"/>
      <dgm:spPr/>
      <dgm:t>
        <a:bodyPr/>
        <a:lstStyle/>
        <a:p>
          <a:r>
            <a:rPr lang="es-CO" sz="2000" dirty="0" smtClean="0"/>
            <a:t>Interpretar los fenómenos sociales que fortalecen o debilitan la convivencia escolar desde la diversidad cultural</a:t>
          </a:r>
          <a:endParaRPr lang="es-ES_tradnl" sz="2000" dirty="0"/>
        </a:p>
      </dgm:t>
    </dgm:pt>
    <dgm:pt modelId="{F13E6220-8ABB-4ACA-B6B7-060EFAD39F4C}" type="parTrans" cxnId="{7ECC6B6C-7421-47F2-8916-36005C4595DA}">
      <dgm:prSet/>
      <dgm:spPr/>
      <dgm:t>
        <a:bodyPr/>
        <a:lstStyle/>
        <a:p>
          <a:endParaRPr lang="es-ES_tradnl"/>
        </a:p>
      </dgm:t>
    </dgm:pt>
    <dgm:pt modelId="{6EDB2A02-CB36-4312-B34F-80A3D6C4A0B5}" type="sibTrans" cxnId="{7ECC6B6C-7421-47F2-8916-36005C4595DA}">
      <dgm:prSet/>
      <dgm:spPr/>
      <dgm:t>
        <a:bodyPr/>
        <a:lstStyle/>
        <a:p>
          <a:endParaRPr lang="es-ES_tradnl"/>
        </a:p>
      </dgm:t>
    </dgm:pt>
    <dgm:pt modelId="{4890A480-6E21-4311-8C27-051A3C42F3D2}" type="pres">
      <dgm:prSet presAssocID="{53293AAB-EF54-4675-9214-BA64658A82BF}" presName="rootnode" presStyleCnt="0">
        <dgm:presLayoutVars>
          <dgm:chMax/>
          <dgm:chPref/>
          <dgm:dir/>
          <dgm:animLvl val="lvl"/>
        </dgm:presLayoutVars>
      </dgm:prSet>
      <dgm:spPr/>
      <dgm:t>
        <a:bodyPr/>
        <a:lstStyle/>
        <a:p>
          <a:endParaRPr lang="es-CO"/>
        </a:p>
      </dgm:t>
    </dgm:pt>
    <dgm:pt modelId="{8F27F188-AFFD-457B-85D1-C9B424C1D34C}" type="pres">
      <dgm:prSet presAssocID="{DE8D76CF-DCD8-472E-921E-1704C860C385}" presName="composite" presStyleCnt="0"/>
      <dgm:spPr/>
    </dgm:pt>
    <dgm:pt modelId="{01FFD9CB-EE52-46B5-986B-D13859E14090}" type="pres">
      <dgm:prSet presAssocID="{DE8D76CF-DCD8-472E-921E-1704C860C385}" presName="bentUpArrow1" presStyleLbl="alignImgPlace1" presStyleIdx="0" presStyleCnt="2" custLinFactNeighborX="-18218"/>
      <dgm:spPr/>
    </dgm:pt>
    <dgm:pt modelId="{ADF9037B-9805-4919-B3D0-82E57494E0FF}" type="pres">
      <dgm:prSet presAssocID="{DE8D76CF-DCD8-472E-921E-1704C860C385}" presName="ParentText" presStyleLbl="node1" presStyleIdx="0" presStyleCnt="3" custScaleX="171051">
        <dgm:presLayoutVars>
          <dgm:chMax val="1"/>
          <dgm:chPref val="1"/>
          <dgm:bulletEnabled val="1"/>
        </dgm:presLayoutVars>
      </dgm:prSet>
      <dgm:spPr/>
      <dgm:t>
        <a:bodyPr/>
        <a:lstStyle/>
        <a:p>
          <a:endParaRPr lang="es-ES_tradnl"/>
        </a:p>
      </dgm:t>
    </dgm:pt>
    <dgm:pt modelId="{4F6CC3E6-F63E-4A49-9705-E0F50D0489BD}" type="pres">
      <dgm:prSet presAssocID="{DE8D76CF-DCD8-472E-921E-1704C860C385}" presName="ChildText" presStyleLbl="revTx" presStyleIdx="0" presStyleCnt="2">
        <dgm:presLayoutVars>
          <dgm:chMax val="0"/>
          <dgm:chPref val="0"/>
          <dgm:bulletEnabled val="1"/>
        </dgm:presLayoutVars>
      </dgm:prSet>
      <dgm:spPr/>
      <dgm:t>
        <a:bodyPr/>
        <a:lstStyle/>
        <a:p>
          <a:endParaRPr lang="es-ES_tradnl"/>
        </a:p>
      </dgm:t>
    </dgm:pt>
    <dgm:pt modelId="{3217022D-156B-4F5A-8FC2-149FD12268DF}" type="pres">
      <dgm:prSet presAssocID="{99ABB2F1-AB6E-47A1-92BE-331934FC5A98}" presName="sibTrans" presStyleCnt="0"/>
      <dgm:spPr/>
    </dgm:pt>
    <dgm:pt modelId="{65A06C74-D98C-4CE7-B8A0-6C1D776466B7}" type="pres">
      <dgm:prSet presAssocID="{03830A68-A059-4EFF-9FEC-532689831960}" presName="composite" presStyleCnt="0"/>
      <dgm:spPr/>
    </dgm:pt>
    <dgm:pt modelId="{3A944D3C-24EF-4F0B-8C62-1BF50CAA97C5}" type="pres">
      <dgm:prSet presAssocID="{03830A68-A059-4EFF-9FEC-532689831960}" presName="bentUpArrow1" presStyleLbl="alignImgPlace1" presStyleIdx="1" presStyleCnt="2" custLinFactNeighborX="-22469"/>
      <dgm:spPr/>
    </dgm:pt>
    <dgm:pt modelId="{1E2658AC-2195-44BB-9506-14BBB2478B31}" type="pres">
      <dgm:prSet presAssocID="{03830A68-A059-4EFF-9FEC-532689831960}" presName="ParentText" presStyleLbl="node1" presStyleIdx="1" presStyleCnt="3" custScaleX="175950">
        <dgm:presLayoutVars>
          <dgm:chMax val="1"/>
          <dgm:chPref val="1"/>
          <dgm:bulletEnabled val="1"/>
        </dgm:presLayoutVars>
      </dgm:prSet>
      <dgm:spPr/>
      <dgm:t>
        <a:bodyPr/>
        <a:lstStyle/>
        <a:p>
          <a:endParaRPr lang="es-ES_tradnl"/>
        </a:p>
      </dgm:t>
    </dgm:pt>
    <dgm:pt modelId="{0D8EBCC0-0EB7-4CEA-9009-3C779220B61A}" type="pres">
      <dgm:prSet presAssocID="{03830A68-A059-4EFF-9FEC-532689831960}" presName="ChildText" presStyleLbl="revTx" presStyleIdx="1" presStyleCnt="2">
        <dgm:presLayoutVars>
          <dgm:chMax val="0"/>
          <dgm:chPref val="0"/>
          <dgm:bulletEnabled val="1"/>
        </dgm:presLayoutVars>
      </dgm:prSet>
      <dgm:spPr/>
      <dgm:t>
        <a:bodyPr/>
        <a:lstStyle/>
        <a:p>
          <a:endParaRPr lang="es-ES_tradnl"/>
        </a:p>
      </dgm:t>
    </dgm:pt>
    <dgm:pt modelId="{38417FF8-A69A-4006-B163-DFBEF3379483}" type="pres">
      <dgm:prSet presAssocID="{3E919080-C702-4235-A2CE-C0EACC99C2C6}" presName="sibTrans" presStyleCnt="0"/>
      <dgm:spPr/>
    </dgm:pt>
    <dgm:pt modelId="{4102D21C-D031-4C8C-8A9A-B566407BBC18}" type="pres">
      <dgm:prSet presAssocID="{7DD6B564-2330-4AF9-8CFC-074177122366}" presName="composite" presStyleCnt="0"/>
      <dgm:spPr/>
    </dgm:pt>
    <dgm:pt modelId="{E742BF2A-238E-4486-B12B-4A724BF64B18}" type="pres">
      <dgm:prSet presAssocID="{7DD6B564-2330-4AF9-8CFC-074177122366}" presName="ParentText" presStyleLbl="node1" presStyleIdx="2" presStyleCnt="3" custScaleX="177131">
        <dgm:presLayoutVars>
          <dgm:chMax val="1"/>
          <dgm:chPref val="1"/>
          <dgm:bulletEnabled val="1"/>
        </dgm:presLayoutVars>
      </dgm:prSet>
      <dgm:spPr/>
      <dgm:t>
        <a:bodyPr/>
        <a:lstStyle/>
        <a:p>
          <a:endParaRPr lang="es-ES_tradnl"/>
        </a:p>
      </dgm:t>
    </dgm:pt>
  </dgm:ptLst>
  <dgm:cxnLst>
    <dgm:cxn modelId="{7ECC6B6C-7421-47F2-8916-36005C4595DA}" srcId="{53293AAB-EF54-4675-9214-BA64658A82BF}" destId="{7DD6B564-2330-4AF9-8CFC-074177122366}" srcOrd="2" destOrd="0" parTransId="{F13E6220-8ABB-4ACA-B6B7-060EFAD39F4C}" sibTransId="{6EDB2A02-CB36-4312-B34F-80A3D6C4A0B5}"/>
    <dgm:cxn modelId="{EDD66B0B-7D86-44CC-8610-646974D9B42B}" type="presOf" srcId="{7DD6B564-2330-4AF9-8CFC-074177122366}" destId="{E742BF2A-238E-4486-B12B-4A724BF64B18}" srcOrd="0" destOrd="0" presId="urn:microsoft.com/office/officeart/2005/8/layout/StepDownProcess"/>
    <dgm:cxn modelId="{1D1A555B-16A4-4880-8E01-BA007FAC6D90}" srcId="{53293AAB-EF54-4675-9214-BA64658A82BF}" destId="{DE8D76CF-DCD8-472E-921E-1704C860C385}" srcOrd="0" destOrd="0" parTransId="{23866AE4-5A83-4E41-9B3A-06C0050D3BB5}" sibTransId="{99ABB2F1-AB6E-47A1-92BE-331934FC5A98}"/>
    <dgm:cxn modelId="{93BB2E65-D0FF-43C1-849E-F76B6EF3C468}" type="presOf" srcId="{DE8D76CF-DCD8-472E-921E-1704C860C385}" destId="{ADF9037B-9805-4919-B3D0-82E57494E0FF}" srcOrd="0" destOrd="0" presId="urn:microsoft.com/office/officeart/2005/8/layout/StepDownProcess"/>
    <dgm:cxn modelId="{F5CF01FC-A52A-4DD5-A214-A195F2579F3C}" type="presOf" srcId="{03830A68-A059-4EFF-9FEC-532689831960}" destId="{1E2658AC-2195-44BB-9506-14BBB2478B31}" srcOrd="0" destOrd="0" presId="urn:microsoft.com/office/officeart/2005/8/layout/StepDownProcess"/>
    <dgm:cxn modelId="{2DDF4EA5-9044-4067-AAAE-7050B0EF3F71}" type="presOf" srcId="{53293AAB-EF54-4675-9214-BA64658A82BF}" destId="{4890A480-6E21-4311-8C27-051A3C42F3D2}" srcOrd="0" destOrd="0" presId="urn:microsoft.com/office/officeart/2005/8/layout/StepDownProcess"/>
    <dgm:cxn modelId="{DCD41476-1494-44CF-AB3B-54259594D72A}" srcId="{53293AAB-EF54-4675-9214-BA64658A82BF}" destId="{03830A68-A059-4EFF-9FEC-532689831960}" srcOrd="1" destOrd="0" parTransId="{933BAF0A-1C01-4DC0-8B38-D9F989732EEB}" sibTransId="{3E919080-C702-4235-A2CE-C0EACC99C2C6}"/>
    <dgm:cxn modelId="{CEAD2F7F-DE68-4049-A50D-3AC39EFFC945}" type="presParOf" srcId="{4890A480-6E21-4311-8C27-051A3C42F3D2}" destId="{8F27F188-AFFD-457B-85D1-C9B424C1D34C}" srcOrd="0" destOrd="0" presId="urn:microsoft.com/office/officeart/2005/8/layout/StepDownProcess"/>
    <dgm:cxn modelId="{22C963B5-A403-467A-B93F-3C522A552588}" type="presParOf" srcId="{8F27F188-AFFD-457B-85D1-C9B424C1D34C}" destId="{01FFD9CB-EE52-46B5-986B-D13859E14090}" srcOrd="0" destOrd="0" presId="urn:microsoft.com/office/officeart/2005/8/layout/StepDownProcess"/>
    <dgm:cxn modelId="{4F0AF50D-F770-4732-A5AE-D445E82F74DE}" type="presParOf" srcId="{8F27F188-AFFD-457B-85D1-C9B424C1D34C}" destId="{ADF9037B-9805-4919-B3D0-82E57494E0FF}" srcOrd="1" destOrd="0" presId="urn:microsoft.com/office/officeart/2005/8/layout/StepDownProcess"/>
    <dgm:cxn modelId="{CA26AD97-6FBF-48F0-8057-7C6EAE591518}" type="presParOf" srcId="{8F27F188-AFFD-457B-85D1-C9B424C1D34C}" destId="{4F6CC3E6-F63E-4A49-9705-E0F50D0489BD}" srcOrd="2" destOrd="0" presId="urn:microsoft.com/office/officeart/2005/8/layout/StepDownProcess"/>
    <dgm:cxn modelId="{312AA3D7-6B05-4617-B74C-2F8137462F8A}" type="presParOf" srcId="{4890A480-6E21-4311-8C27-051A3C42F3D2}" destId="{3217022D-156B-4F5A-8FC2-149FD12268DF}" srcOrd="1" destOrd="0" presId="urn:microsoft.com/office/officeart/2005/8/layout/StepDownProcess"/>
    <dgm:cxn modelId="{1E66DA14-CF30-472E-8643-029D3961C912}" type="presParOf" srcId="{4890A480-6E21-4311-8C27-051A3C42F3D2}" destId="{65A06C74-D98C-4CE7-B8A0-6C1D776466B7}" srcOrd="2" destOrd="0" presId="urn:microsoft.com/office/officeart/2005/8/layout/StepDownProcess"/>
    <dgm:cxn modelId="{78EB583B-12C2-4221-AD59-495A5BAF519D}" type="presParOf" srcId="{65A06C74-D98C-4CE7-B8A0-6C1D776466B7}" destId="{3A944D3C-24EF-4F0B-8C62-1BF50CAA97C5}" srcOrd="0" destOrd="0" presId="urn:microsoft.com/office/officeart/2005/8/layout/StepDownProcess"/>
    <dgm:cxn modelId="{F246C533-4080-407D-AD4C-CCF6B10D72BB}" type="presParOf" srcId="{65A06C74-D98C-4CE7-B8A0-6C1D776466B7}" destId="{1E2658AC-2195-44BB-9506-14BBB2478B31}" srcOrd="1" destOrd="0" presId="urn:microsoft.com/office/officeart/2005/8/layout/StepDownProcess"/>
    <dgm:cxn modelId="{56D59435-D68C-49A6-9953-CD457144B66E}" type="presParOf" srcId="{65A06C74-D98C-4CE7-B8A0-6C1D776466B7}" destId="{0D8EBCC0-0EB7-4CEA-9009-3C779220B61A}" srcOrd="2" destOrd="0" presId="urn:microsoft.com/office/officeart/2005/8/layout/StepDownProcess"/>
    <dgm:cxn modelId="{9E93B354-58C1-4DD2-9982-8556CED09A88}" type="presParOf" srcId="{4890A480-6E21-4311-8C27-051A3C42F3D2}" destId="{38417FF8-A69A-4006-B163-DFBEF3379483}" srcOrd="3" destOrd="0" presId="urn:microsoft.com/office/officeart/2005/8/layout/StepDownProcess"/>
    <dgm:cxn modelId="{DB328D95-19B0-4B81-A93E-09CC7E579349}" type="presParOf" srcId="{4890A480-6E21-4311-8C27-051A3C42F3D2}" destId="{4102D21C-D031-4C8C-8A9A-B566407BBC18}" srcOrd="4" destOrd="0" presId="urn:microsoft.com/office/officeart/2005/8/layout/StepDownProcess"/>
    <dgm:cxn modelId="{F5C344E9-27FF-4B92-BA65-154E0AEB80FC}" type="presParOf" srcId="{4102D21C-D031-4C8C-8A9A-B566407BBC18}" destId="{E742BF2A-238E-4486-B12B-4A724BF64B1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25549A-8B6B-4CDB-A095-00F4282A1537}" type="doc">
      <dgm:prSet loTypeId="urn:microsoft.com/office/officeart/2005/8/layout/equation2" loCatId="relationship" qsTypeId="urn:microsoft.com/office/officeart/2005/8/quickstyle/3d1" qsCatId="3D" csTypeId="urn:microsoft.com/office/officeart/2005/8/colors/colorful1#2" csCatId="colorful" phldr="1"/>
      <dgm:spPr/>
      <dgm:t>
        <a:bodyPr/>
        <a:lstStyle/>
        <a:p>
          <a:endParaRPr lang="es-ES_tradnl"/>
        </a:p>
      </dgm:t>
    </dgm:pt>
    <dgm:pt modelId="{907EDC29-5F12-4BAB-A5F7-D17911B8D808}">
      <dgm:prSet custT="1"/>
      <dgm:spPr/>
      <dgm:t>
        <a:bodyPr/>
        <a:lstStyle/>
        <a:p>
          <a:pPr rtl="0"/>
          <a:r>
            <a:rPr lang="es-ES_tradnl" sz="2000" dirty="0" smtClean="0"/>
            <a:t>Relevancia  social</a:t>
          </a:r>
          <a:endParaRPr lang="es-ES_tradnl" sz="2000" dirty="0"/>
        </a:p>
      </dgm:t>
    </dgm:pt>
    <dgm:pt modelId="{E1F9D700-CF8B-4F28-8756-442A1C152630}" type="parTrans" cxnId="{5D893B0D-61B4-442A-AF45-15AB6C97AAF1}">
      <dgm:prSet/>
      <dgm:spPr/>
      <dgm:t>
        <a:bodyPr/>
        <a:lstStyle/>
        <a:p>
          <a:endParaRPr lang="es-ES_tradnl"/>
        </a:p>
      </dgm:t>
    </dgm:pt>
    <dgm:pt modelId="{D75C7AD5-7739-4A9D-A1B4-C8163EB162E6}" type="sibTrans" cxnId="{5D893B0D-61B4-442A-AF45-15AB6C97AAF1}">
      <dgm:prSet/>
      <dgm:spPr/>
      <dgm:t>
        <a:bodyPr/>
        <a:lstStyle/>
        <a:p>
          <a:endParaRPr lang="es-ES_tradnl"/>
        </a:p>
      </dgm:t>
    </dgm:pt>
    <dgm:pt modelId="{23F584CA-FCE3-4BA6-968A-A6DFCA1EA7A6}">
      <dgm:prSet/>
      <dgm:spPr/>
      <dgm:t>
        <a:bodyPr/>
        <a:lstStyle/>
        <a:p>
          <a:pPr defTabSz="933450" rtl="0">
            <a:lnSpc>
              <a:spcPct val="90000"/>
            </a:lnSpc>
            <a:spcBef>
              <a:spcPct val="0"/>
            </a:spcBef>
            <a:spcAft>
              <a:spcPct val="35000"/>
            </a:spcAft>
          </a:pPr>
          <a:r>
            <a:rPr lang="es-ES_tradnl" dirty="0" smtClean="0"/>
            <a:t>Mejoramiento de procesos    educativos</a:t>
          </a:r>
          <a:endParaRPr lang="es-ES_tradnl" dirty="0"/>
        </a:p>
      </dgm:t>
    </dgm:pt>
    <dgm:pt modelId="{B9C984BB-1551-4896-9B4E-F1442B24AAF9}" type="parTrans" cxnId="{D51B8EFA-E9BA-438D-829C-2A75682CDCE4}">
      <dgm:prSet/>
      <dgm:spPr/>
      <dgm:t>
        <a:bodyPr/>
        <a:lstStyle/>
        <a:p>
          <a:endParaRPr lang="es-ES_tradnl"/>
        </a:p>
      </dgm:t>
    </dgm:pt>
    <dgm:pt modelId="{FA2DA5A6-19EF-4F6E-B9FA-3C232BD57968}" type="sibTrans" cxnId="{D51B8EFA-E9BA-438D-829C-2A75682CDCE4}">
      <dgm:prSet/>
      <dgm:spPr/>
      <dgm:t>
        <a:bodyPr/>
        <a:lstStyle/>
        <a:p>
          <a:endParaRPr lang="es-ES_tradnl"/>
        </a:p>
      </dgm:t>
    </dgm:pt>
    <dgm:pt modelId="{F4F05B95-B347-4CB2-B7C4-97F98199B280}" type="pres">
      <dgm:prSet presAssocID="{3E25549A-8B6B-4CDB-A095-00F4282A1537}" presName="Name0" presStyleCnt="0">
        <dgm:presLayoutVars>
          <dgm:dir/>
          <dgm:resizeHandles val="exact"/>
        </dgm:presLayoutVars>
      </dgm:prSet>
      <dgm:spPr/>
      <dgm:t>
        <a:bodyPr/>
        <a:lstStyle/>
        <a:p>
          <a:endParaRPr lang="es-CO"/>
        </a:p>
      </dgm:t>
    </dgm:pt>
    <dgm:pt modelId="{063A836F-E984-4610-B4B9-0AF99BE02228}" type="pres">
      <dgm:prSet presAssocID="{3E25549A-8B6B-4CDB-A095-00F4282A1537}" presName="vNodes" presStyleCnt="0"/>
      <dgm:spPr/>
    </dgm:pt>
    <dgm:pt modelId="{3966E3D3-2624-4234-B6FA-FC9B095965CB}" type="pres">
      <dgm:prSet presAssocID="{907EDC29-5F12-4BAB-A5F7-D17911B8D808}" presName="node" presStyleLbl="node1" presStyleIdx="0" presStyleCnt="2">
        <dgm:presLayoutVars>
          <dgm:bulletEnabled val="1"/>
        </dgm:presLayoutVars>
      </dgm:prSet>
      <dgm:spPr/>
      <dgm:t>
        <a:bodyPr/>
        <a:lstStyle/>
        <a:p>
          <a:endParaRPr lang="es-CO"/>
        </a:p>
      </dgm:t>
    </dgm:pt>
    <dgm:pt modelId="{177FDF15-143B-4C5E-B0C5-95DA4ED03A37}" type="pres">
      <dgm:prSet presAssocID="{3E25549A-8B6B-4CDB-A095-00F4282A1537}" presName="sibTransLast" presStyleLbl="sibTrans2D1" presStyleIdx="0" presStyleCnt="1"/>
      <dgm:spPr/>
      <dgm:t>
        <a:bodyPr/>
        <a:lstStyle/>
        <a:p>
          <a:endParaRPr lang="es-CO"/>
        </a:p>
      </dgm:t>
    </dgm:pt>
    <dgm:pt modelId="{B81E8BED-32D6-41D9-A236-E214BB0F49AA}" type="pres">
      <dgm:prSet presAssocID="{3E25549A-8B6B-4CDB-A095-00F4282A1537}" presName="connectorText" presStyleLbl="sibTrans2D1" presStyleIdx="0" presStyleCnt="1"/>
      <dgm:spPr/>
      <dgm:t>
        <a:bodyPr/>
        <a:lstStyle/>
        <a:p>
          <a:endParaRPr lang="es-CO"/>
        </a:p>
      </dgm:t>
    </dgm:pt>
    <dgm:pt modelId="{CF494F0E-34C4-4349-AFC1-618DF97DD839}" type="pres">
      <dgm:prSet presAssocID="{3E25549A-8B6B-4CDB-A095-00F4282A1537}" presName="lastNode" presStyleLbl="node1" presStyleIdx="1" presStyleCnt="2">
        <dgm:presLayoutVars>
          <dgm:bulletEnabled val="1"/>
        </dgm:presLayoutVars>
      </dgm:prSet>
      <dgm:spPr/>
      <dgm:t>
        <a:bodyPr/>
        <a:lstStyle/>
        <a:p>
          <a:endParaRPr lang="es-CO"/>
        </a:p>
      </dgm:t>
    </dgm:pt>
  </dgm:ptLst>
  <dgm:cxnLst>
    <dgm:cxn modelId="{9AFA79D6-B1ED-422C-8C7C-F5C73A191DEF}" type="presOf" srcId="{D75C7AD5-7739-4A9D-A1B4-C8163EB162E6}" destId="{B81E8BED-32D6-41D9-A236-E214BB0F49AA}" srcOrd="1" destOrd="0" presId="urn:microsoft.com/office/officeart/2005/8/layout/equation2"/>
    <dgm:cxn modelId="{D51B8EFA-E9BA-438D-829C-2A75682CDCE4}" srcId="{3E25549A-8B6B-4CDB-A095-00F4282A1537}" destId="{23F584CA-FCE3-4BA6-968A-A6DFCA1EA7A6}" srcOrd="1" destOrd="0" parTransId="{B9C984BB-1551-4896-9B4E-F1442B24AAF9}" sibTransId="{FA2DA5A6-19EF-4F6E-B9FA-3C232BD57968}"/>
    <dgm:cxn modelId="{BBEF8542-3616-4C4C-91F4-B5FB77E78E98}" type="presOf" srcId="{907EDC29-5F12-4BAB-A5F7-D17911B8D808}" destId="{3966E3D3-2624-4234-B6FA-FC9B095965CB}" srcOrd="0" destOrd="0" presId="urn:microsoft.com/office/officeart/2005/8/layout/equation2"/>
    <dgm:cxn modelId="{717AF23D-9F99-41B1-A885-14C1F6BFEDD3}" type="presOf" srcId="{3E25549A-8B6B-4CDB-A095-00F4282A1537}" destId="{F4F05B95-B347-4CB2-B7C4-97F98199B280}" srcOrd="0" destOrd="0" presId="urn:microsoft.com/office/officeart/2005/8/layout/equation2"/>
    <dgm:cxn modelId="{5D893B0D-61B4-442A-AF45-15AB6C97AAF1}" srcId="{3E25549A-8B6B-4CDB-A095-00F4282A1537}" destId="{907EDC29-5F12-4BAB-A5F7-D17911B8D808}" srcOrd="0" destOrd="0" parTransId="{E1F9D700-CF8B-4F28-8756-442A1C152630}" sibTransId="{D75C7AD5-7739-4A9D-A1B4-C8163EB162E6}"/>
    <dgm:cxn modelId="{2AEFC8E9-F7D6-4A5A-AE3B-F9E13E395564}" type="presOf" srcId="{D75C7AD5-7739-4A9D-A1B4-C8163EB162E6}" destId="{177FDF15-143B-4C5E-B0C5-95DA4ED03A37}" srcOrd="0" destOrd="0" presId="urn:microsoft.com/office/officeart/2005/8/layout/equation2"/>
    <dgm:cxn modelId="{B6C25588-D30E-4951-AD9B-8BBFD4142B65}" type="presOf" srcId="{23F584CA-FCE3-4BA6-968A-A6DFCA1EA7A6}" destId="{CF494F0E-34C4-4349-AFC1-618DF97DD839}" srcOrd="0" destOrd="0" presId="urn:microsoft.com/office/officeart/2005/8/layout/equation2"/>
    <dgm:cxn modelId="{D9BE6DB3-8543-430C-B58A-50BD29C0178E}" type="presParOf" srcId="{F4F05B95-B347-4CB2-B7C4-97F98199B280}" destId="{063A836F-E984-4610-B4B9-0AF99BE02228}" srcOrd="0" destOrd="0" presId="urn:microsoft.com/office/officeart/2005/8/layout/equation2"/>
    <dgm:cxn modelId="{86003F9B-8B42-48EC-A4C3-019EAF63F6FE}" type="presParOf" srcId="{063A836F-E984-4610-B4B9-0AF99BE02228}" destId="{3966E3D3-2624-4234-B6FA-FC9B095965CB}" srcOrd="0" destOrd="0" presId="urn:microsoft.com/office/officeart/2005/8/layout/equation2"/>
    <dgm:cxn modelId="{F4628B5B-43CD-41C2-BE5E-04010B862D08}" type="presParOf" srcId="{F4F05B95-B347-4CB2-B7C4-97F98199B280}" destId="{177FDF15-143B-4C5E-B0C5-95DA4ED03A37}" srcOrd="1" destOrd="0" presId="urn:microsoft.com/office/officeart/2005/8/layout/equation2"/>
    <dgm:cxn modelId="{60CC9691-50A3-4C7B-9A76-BE9C7F26BF80}" type="presParOf" srcId="{177FDF15-143B-4C5E-B0C5-95DA4ED03A37}" destId="{B81E8BED-32D6-41D9-A236-E214BB0F49AA}" srcOrd="0" destOrd="0" presId="urn:microsoft.com/office/officeart/2005/8/layout/equation2"/>
    <dgm:cxn modelId="{71470847-8E62-4042-AAAB-4D3D807C4B95}" type="presParOf" srcId="{F4F05B95-B347-4CB2-B7C4-97F98199B280}" destId="{CF494F0E-34C4-4349-AFC1-618DF97DD83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1ED0E5-1AE8-4BA0-850E-B862A5DDDE7B}"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s-CO"/>
        </a:p>
      </dgm:t>
    </dgm:pt>
    <dgm:pt modelId="{8DDAFEE5-7C9D-4694-A542-586E9B22BD8F}">
      <dgm:prSet phldrT="[Texto]"/>
      <dgm:spPr/>
      <dgm:t>
        <a:bodyPr/>
        <a:lstStyle/>
        <a:p>
          <a:r>
            <a:rPr lang="es-ES" b="1" dirty="0" smtClean="0">
              <a:ln/>
              <a:solidFill>
                <a:schemeClr val="bg1"/>
              </a:solidFill>
            </a:rPr>
            <a:t>Convivencia Escolar</a:t>
          </a:r>
          <a:endParaRPr lang="es-CO" dirty="0">
            <a:solidFill>
              <a:schemeClr val="bg1"/>
            </a:solidFill>
          </a:endParaRPr>
        </a:p>
      </dgm:t>
    </dgm:pt>
    <dgm:pt modelId="{B8D046AE-C0FB-4423-B34A-C9CD69912CE2}" type="parTrans" cxnId="{DA94BE46-433E-4CF0-85EA-96FCD527D4B0}">
      <dgm:prSet/>
      <dgm:spPr/>
      <dgm:t>
        <a:bodyPr/>
        <a:lstStyle/>
        <a:p>
          <a:endParaRPr lang="es-CO"/>
        </a:p>
      </dgm:t>
    </dgm:pt>
    <dgm:pt modelId="{52026185-717E-44F0-9871-E4F45DDFFB9F}" type="sibTrans" cxnId="{DA94BE46-433E-4CF0-85EA-96FCD527D4B0}">
      <dgm:prSet/>
      <dgm:spPr/>
      <dgm:t>
        <a:bodyPr/>
        <a:lstStyle/>
        <a:p>
          <a:endParaRPr lang="es-CO"/>
        </a:p>
      </dgm:t>
    </dgm:pt>
    <dgm:pt modelId="{0B394920-76E9-4AB9-B710-13D50EDC4EC8}">
      <dgm:prSet phldrT="[Texto]"/>
      <dgm:spPr/>
      <dgm:t>
        <a:bodyPr/>
        <a:lstStyle/>
        <a:p>
          <a:r>
            <a:rPr lang="es-CO" dirty="0" smtClean="0"/>
            <a:t>Contenidos de naturaleza humana </a:t>
          </a:r>
        </a:p>
        <a:p>
          <a:r>
            <a:rPr lang="es-CO" dirty="0" smtClean="0"/>
            <a:t>BIEN COMÚN </a:t>
          </a:r>
          <a:endParaRPr lang="es-CO" dirty="0"/>
        </a:p>
      </dgm:t>
    </dgm:pt>
    <dgm:pt modelId="{5316BFA3-5C31-4352-8FC6-8BA58AB4B95D}" type="parTrans" cxnId="{3F0F31F6-2758-4929-AB4D-780D3CAEEAE9}">
      <dgm:prSet/>
      <dgm:spPr/>
      <dgm:t>
        <a:bodyPr/>
        <a:lstStyle/>
        <a:p>
          <a:endParaRPr lang="es-CO"/>
        </a:p>
      </dgm:t>
    </dgm:pt>
    <dgm:pt modelId="{AA805045-FDF4-4344-B162-A2A4D3210BFB}" type="sibTrans" cxnId="{3F0F31F6-2758-4929-AB4D-780D3CAEEAE9}">
      <dgm:prSet/>
      <dgm:spPr/>
      <dgm:t>
        <a:bodyPr/>
        <a:lstStyle/>
        <a:p>
          <a:endParaRPr lang="es-CO"/>
        </a:p>
      </dgm:t>
    </dgm:pt>
    <dgm:pt modelId="{42409529-F05F-4E79-8336-BFEE65637BB7}">
      <dgm:prSet phldrT="[Texto]"/>
      <dgm:spPr/>
      <dgm:t>
        <a:bodyPr/>
        <a:lstStyle/>
        <a:p>
          <a:r>
            <a:rPr lang="es-CO" dirty="0" smtClean="0"/>
            <a:t>Contenidos de relación</a:t>
          </a:r>
        </a:p>
        <a:p>
          <a:r>
            <a:rPr lang="es-CO" dirty="0" smtClean="0"/>
            <a:t>VIVIR JUNTOS</a:t>
          </a:r>
          <a:endParaRPr lang="es-CO" dirty="0"/>
        </a:p>
      </dgm:t>
    </dgm:pt>
    <dgm:pt modelId="{A4F4A156-AB74-465B-8E2B-9A6A3A4994A0}" type="parTrans" cxnId="{834CCE32-6C2B-4E05-B35E-2E439EDEE4C3}">
      <dgm:prSet/>
      <dgm:spPr/>
      <dgm:t>
        <a:bodyPr/>
        <a:lstStyle/>
        <a:p>
          <a:endParaRPr lang="es-CO"/>
        </a:p>
      </dgm:t>
    </dgm:pt>
    <dgm:pt modelId="{0CF07542-B531-4A8F-AF2E-9BC4A38A3406}" type="sibTrans" cxnId="{834CCE32-6C2B-4E05-B35E-2E439EDEE4C3}">
      <dgm:prSet/>
      <dgm:spPr/>
      <dgm:t>
        <a:bodyPr/>
        <a:lstStyle/>
        <a:p>
          <a:endParaRPr lang="es-CO"/>
        </a:p>
      </dgm:t>
    </dgm:pt>
    <dgm:pt modelId="{D995F4C1-3C6A-47FC-B2AB-D9676550789E}">
      <dgm:prSet phldrT="[Texto]"/>
      <dgm:spPr/>
      <dgm:t>
        <a:bodyPr/>
        <a:lstStyle/>
        <a:p>
          <a:r>
            <a:rPr lang="es-CO" dirty="0" smtClean="0"/>
            <a:t>Contenidos de ciudadanía</a:t>
          </a:r>
        </a:p>
        <a:p>
          <a:r>
            <a:rPr lang="es-CO" dirty="0" smtClean="0"/>
            <a:t>INTERESES DIALOGADOS</a:t>
          </a:r>
        </a:p>
        <a:p>
          <a:r>
            <a:rPr lang="es-CO" dirty="0" smtClean="0"/>
            <a:t>CONVENCIONES Y NORMAS</a:t>
          </a:r>
          <a:endParaRPr lang="es-CO" dirty="0"/>
        </a:p>
      </dgm:t>
    </dgm:pt>
    <dgm:pt modelId="{6039559A-4A41-44CA-8C4A-34DB8DD962FC}" type="parTrans" cxnId="{1AD93999-9695-4E60-9371-6BD1B8E7EF33}">
      <dgm:prSet/>
      <dgm:spPr/>
      <dgm:t>
        <a:bodyPr/>
        <a:lstStyle/>
        <a:p>
          <a:endParaRPr lang="es-CO"/>
        </a:p>
      </dgm:t>
    </dgm:pt>
    <dgm:pt modelId="{5921C26C-83E8-4BEF-93E6-6C051F090E7E}" type="sibTrans" cxnId="{1AD93999-9695-4E60-9371-6BD1B8E7EF33}">
      <dgm:prSet/>
      <dgm:spPr/>
      <dgm:t>
        <a:bodyPr/>
        <a:lstStyle/>
        <a:p>
          <a:endParaRPr lang="es-CO"/>
        </a:p>
      </dgm:t>
    </dgm:pt>
    <dgm:pt modelId="{55264D3C-4CA9-49AE-8474-CA467A1256F6}" type="pres">
      <dgm:prSet presAssocID="{9D1ED0E5-1AE8-4BA0-850E-B862A5DDDE7B}" presName="Name0" presStyleCnt="0">
        <dgm:presLayoutVars>
          <dgm:chMax val="1"/>
          <dgm:chPref val="1"/>
          <dgm:dir/>
          <dgm:animOne val="branch"/>
          <dgm:animLvl val="lvl"/>
        </dgm:presLayoutVars>
      </dgm:prSet>
      <dgm:spPr/>
      <dgm:t>
        <a:bodyPr/>
        <a:lstStyle/>
        <a:p>
          <a:endParaRPr lang="es-CO"/>
        </a:p>
      </dgm:t>
    </dgm:pt>
    <dgm:pt modelId="{11594D6D-979E-4DDB-8681-50EFACB3A772}" type="pres">
      <dgm:prSet presAssocID="{8DDAFEE5-7C9D-4694-A542-586E9B22BD8F}" presName="singleCycle" presStyleCnt="0"/>
      <dgm:spPr/>
    </dgm:pt>
    <dgm:pt modelId="{4C8C13FA-FB42-497E-A47B-0A56F131C012}" type="pres">
      <dgm:prSet presAssocID="{8DDAFEE5-7C9D-4694-A542-586E9B22BD8F}" presName="singleCenter" presStyleLbl="node1" presStyleIdx="0" presStyleCnt="4" custScaleX="155319" custScaleY="98050" custLinFactNeighborX="-2787" custLinFactNeighborY="-16168">
        <dgm:presLayoutVars>
          <dgm:chMax val="7"/>
          <dgm:chPref val="7"/>
        </dgm:presLayoutVars>
      </dgm:prSet>
      <dgm:spPr/>
      <dgm:t>
        <a:bodyPr/>
        <a:lstStyle/>
        <a:p>
          <a:endParaRPr lang="es-CO"/>
        </a:p>
      </dgm:t>
    </dgm:pt>
    <dgm:pt modelId="{B9A2F28C-77FA-4BED-B539-C705F92C8428}" type="pres">
      <dgm:prSet presAssocID="{5316BFA3-5C31-4352-8FC6-8BA58AB4B95D}" presName="Name56" presStyleLbl="parChTrans1D2" presStyleIdx="0" presStyleCnt="3"/>
      <dgm:spPr/>
      <dgm:t>
        <a:bodyPr/>
        <a:lstStyle/>
        <a:p>
          <a:endParaRPr lang="es-CO"/>
        </a:p>
      </dgm:t>
    </dgm:pt>
    <dgm:pt modelId="{C1F44C31-10E0-44E9-8649-E116876A18CE}" type="pres">
      <dgm:prSet presAssocID="{0B394920-76E9-4AB9-B710-13D50EDC4EC8}" presName="text0" presStyleLbl="node1" presStyleIdx="1" presStyleCnt="4" custScaleX="227075" custScaleY="113866" custRadScaleRad="106186" custRadScaleInc="-5938">
        <dgm:presLayoutVars>
          <dgm:bulletEnabled val="1"/>
        </dgm:presLayoutVars>
      </dgm:prSet>
      <dgm:spPr/>
      <dgm:t>
        <a:bodyPr/>
        <a:lstStyle/>
        <a:p>
          <a:endParaRPr lang="es-CO"/>
        </a:p>
      </dgm:t>
    </dgm:pt>
    <dgm:pt modelId="{C0E9975E-E033-4C07-8C1E-E57673C1A32B}" type="pres">
      <dgm:prSet presAssocID="{A4F4A156-AB74-465B-8E2B-9A6A3A4994A0}" presName="Name56" presStyleLbl="parChTrans1D2" presStyleIdx="1" presStyleCnt="3"/>
      <dgm:spPr/>
      <dgm:t>
        <a:bodyPr/>
        <a:lstStyle/>
        <a:p>
          <a:endParaRPr lang="es-CO"/>
        </a:p>
      </dgm:t>
    </dgm:pt>
    <dgm:pt modelId="{8EB7FD7D-CB58-403F-BEDC-F65A1DA2CD56}" type="pres">
      <dgm:prSet presAssocID="{42409529-F05F-4E79-8336-BFEE65637BB7}" presName="text0" presStyleLbl="node1" presStyleIdx="2" presStyleCnt="4" custScaleX="223001" custScaleY="107362" custRadScaleRad="94827" custRadScaleInc="-9937">
        <dgm:presLayoutVars>
          <dgm:bulletEnabled val="1"/>
        </dgm:presLayoutVars>
      </dgm:prSet>
      <dgm:spPr/>
      <dgm:t>
        <a:bodyPr/>
        <a:lstStyle/>
        <a:p>
          <a:endParaRPr lang="es-CO"/>
        </a:p>
      </dgm:t>
    </dgm:pt>
    <dgm:pt modelId="{333B7C22-9781-44EF-B590-5AAC8C3D1B77}" type="pres">
      <dgm:prSet presAssocID="{6039559A-4A41-44CA-8C4A-34DB8DD962FC}" presName="Name56" presStyleLbl="parChTrans1D2" presStyleIdx="2" presStyleCnt="3"/>
      <dgm:spPr/>
      <dgm:t>
        <a:bodyPr/>
        <a:lstStyle/>
        <a:p>
          <a:endParaRPr lang="es-CO"/>
        </a:p>
      </dgm:t>
    </dgm:pt>
    <dgm:pt modelId="{ED3B9F03-8260-462F-A3D3-646CB0A197EA}" type="pres">
      <dgm:prSet presAssocID="{D995F4C1-3C6A-47FC-B2AB-D9676550789E}" presName="text0" presStyleLbl="node1" presStyleIdx="3" presStyleCnt="4" custScaleX="216489" custScaleY="120956" custRadScaleRad="94827" custRadScaleInc="9937">
        <dgm:presLayoutVars>
          <dgm:bulletEnabled val="1"/>
        </dgm:presLayoutVars>
      </dgm:prSet>
      <dgm:spPr/>
      <dgm:t>
        <a:bodyPr/>
        <a:lstStyle/>
        <a:p>
          <a:endParaRPr lang="es-CO"/>
        </a:p>
      </dgm:t>
    </dgm:pt>
  </dgm:ptLst>
  <dgm:cxnLst>
    <dgm:cxn modelId="{DA94BE46-433E-4CF0-85EA-96FCD527D4B0}" srcId="{9D1ED0E5-1AE8-4BA0-850E-B862A5DDDE7B}" destId="{8DDAFEE5-7C9D-4694-A542-586E9B22BD8F}" srcOrd="0" destOrd="0" parTransId="{B8D046AE-C0FB-4423-B34A-C9CD69912CE2}" sibTransId="{52026185-717E-44F0-9871-E4F45DDFFB9F}"/>
    <dgm:cxn modelId="{A56D37DD-A255-4A20-8E38-6B398A2E98D1}" type="presOf" srcId="{9D1ED0E5-1AE8-4BA0-850E-B862A5DDDE7B}" destId="{55264D3C-4CA9-49AE-8474-CA467A1256F6}" srcOrd="0" destOrd="0" presId="urn:microsoft.com/office/officeart/2008/layout/RadialCluster"/>
    <dgm:cxn modelId="{E1D68FF3-B24F-4813-99AD-74FFFB969930}" type="presOf" srcId="{0B394920-76E9-4AB9-B710-13D50EDC4EC8}" destId="{C1F44C31-10E0-44E9-8649-E116876A18CE}" srcOrd="0" destOrd="0" presId="urn:microsoft.com/office/officeart/2008/layout/RadialCluster"/>
    <dgm:cxn modelId="{3F0F31F6-2758-4929-AB4D-780D3CAEEAE9}" srcId="{8DDAFEE5-7C9D-4694-A542-586E9B22BD8F}" destId="{0B394920-76E9-4AB9-B710-13D50EDC4EC8}" srcOrd="0" destOrd="0" parTransId="{5316BFA3-5C31-4352-8FC6-8BA58AB4B95D}" sibTransId="{AA805045-FDF4-4344-B162-A2A4D3210BFB}"/>
    <dgm:cxn modelId="{B49D0C9C-C6CD-41B7-8629-5A87896F7725}" type="presOf" srcId="{A4F4A156-AB74-465B-8E2B-9A6A3A4994A0}" destId="{C0E9975E-E033-4C07-8C1E-E57673C1A32B}" srcOrd="0" destOrd="0" presId="urn:microsoft.com/office/officeart/2008/layout/RadialCluster"/>
    <dgm:cxn modelId="{1AD93999-9695-4E60-9371-6BD1B8E7EF33}" srcId="{8DDAFEE5-7C9D-4694-A542-586E9B22BD8F}" destId="{D995F4C1-3C6A-47FC-B2AB-D9676550789E}" srcOrd="2" destOrd="0" parTransId="{6039559A-4A41-44CA-8C4A-34DB8DD962FC}" sibTransId="{5921C26C-83E8-4BEF-93E6-6C051F090E7E}"/>
    <dgm:cxn modelId="{834CCE32-6C2B-4E05-B35E-2E439EDEE4C3}" srcId="{8DDAFEE5-7C9D-4694-A542-586E9B22BD8F}" destId="{42409529-F05F-4E79-8336-BFEE65637BB7}" srcOrd="1" destOrd="0" parTransId="{A4F4A156-AB74-465B-8E2B-9A6A3A4994A0}" sibTransId="{0CF07542-B531-4A8F-AF2E-9BC4A38A3406}"/>
    <dgm:cxn modelId="{07421614-CC04-4B2F-A225-44184743B98B}" type="presOf" srcId="{6039559A-4A41-44CA-8C4A-34DB8DD962FC}" destId="{333B7C22-9781-44EF-B590-5AAC8C3D1B77}" srcOrd="0" destOrd="0" presId="urn:microsoft.com/office/officeart/2008/layout/RadialCluster"/>
    <dgm:cxn modelId="{70D9E800-AA45-4F37-9291-11F48BF30BAA}" type="presOf" srcId="{8DDAFEE5-7C9D-4694-A542-586E9B22BD8F}" destId="{4C8C13FA-FB42-497E-A47B-0A56F131C012}" srcOrd="0" destOrd="0" presId="urn:microsoft.com/office/officeart/2008/layout/RadialCluster"/>
    <dgm:cxn modelId="{E0613370-380B-472E-B957-693E7247A96C}" type="presOf" srcId="{5316BFA3-5C31-4352-8FC6-8BA58AB4B95D}" destId="{B9A2F28C-77FA-4BED-B539-C705F92C8428}" srcOrd="0" destOrd="0" presId="urn:microsoft.com/office/officeart/2008/layout/RadialCluster"/>
    <dgm:cxn modelId="{947BF78E-3298-4EF7-8F5E-385296056C34}" type="presOf" srcId="{42409529-F05F-4E79-8336-BFEE65637BB7}" destId="{8EB7FD7D-CB58-403F-BEDC-F65A1DA2CD56}" srcOrd="0" destOrd="0" presId="urn:microsoft.com/office/officeart/2008/layout/RadialCluster"/>
    <dgm:cxn modelId="{42BA6EFD-4CE0-4954-B589-BA05EF4D1650}" type="presOf" srcId="{D995F4C1-3C6A-47FC-B2AB-D9676550789E}" destId="{ED3B9F03-8260-462F-A3D3-646CB0A197EA}" srcOrd="0" destOrd="0" presId="urn:microsoft.com/office/officeart/2008/layout/RadialCluster"/>
    <dgm:cxn modelId="{9183EFFA-F955-4FDF-B09F-4612A38416A5}" type="presParOf" srcId="{55264D3C-4CA9-49AE-8474-CA467A1256F6}" destId="{11594D6D-979E-4DDB-8681-50EFACB3A772}" srcOrd="0" destOrd="0" presId="urn:microsoft.com/office/officeart/2008/layout/RadialCluster"/>
    <dgm:cxn modelId="{A3C74588-F579-4269-8555-7E6996FA7801}" type="presParOf" srcId="{11594D6D-979E-4DDB-8681-50EFACB3A772}" destId="{4C8C13FA-FB42-497E-A47B-0A56F131C012}" srcOrd="0" destOrd="0" presId="urn:microsoft.com/office/officeart/2008/layout/RadialCluster"/>
    <dgm:cxn modelId="{B75F3EDE-B253-4BF8-8A6B-FA9C508367B9}" type="presParOf" srcId="{11594D6D-979E-4DDB-8681-50EFACB3A772}" destId="{B9A2F28C-77FA-4BED-B539-C705F92C8428}" srcOrd="1" destOrd="0" presId="urn:microsoft.com/office/officeart/2008/layout/RadialCluster"/>
    <dgm:cxn modelId="{DAA0A21D-57CF-44CA-A047-62A15B4F61D4}" type="presParOf" srcId="{11594D6D-979E-4DDB-8681-50EFACB3A772}" destId="{C1F44C31-10E0-44E9-8649-E116876A18CE}" srcOrd="2" destOrd="0" presId="urn:microsoft.com/office/officeart/2008/layout/RadialCluster"/>
    <dgm:cxn modelId="{7E0EAAD4-C1FA-48AB-A8D5-D2EE576E9607}" type="presParOf" srcId="{11594D6D-979E-4DDB-8681-50EFACB3A772}" destId="{C0E9975E-E033-4C07-8C1E-E57673C1A32B}" srcOrd="3" destOrd="0" presId="urn:microsoft.com/office/officeart/2008/layout/RadialCluster"/>
    <dgm:cxn modelId="{970FF2E3-FD44-415D-8001-E822664B3A77}" type="presParOf" srcId="{11594D6D-979E-4DDB-8681-50EFACB3A772}" destId="{8EB7FD7D-CB58-403F-BEDC-F65A1DA2CD56}" srcOrd="4" destOrd="0" presId="urn:microsoft.com/office/officeart/2008/layout/RadialCluster"/>
    <dgm:cxn modelId="{F5B7F032-55C5-47D6-8FB0-B8FDB71F06E6}" type="presParOf" srcId="{11594D6D-979E-4DDB-8681-50EFACB3A772}" destId="{333B7C22-9781-44EF-B590-5AAC8C3D1B77}" srcOrd="5" destOrd="0" presId="urn:microsoft.com/office/officeart/2008/layout/RadialCluster"/>
    <dgm:cxn modelId="{B2A11CCC-BD06-4755-BF04-8667BDED6C7D}" type="presParOf" srcId="{11594D6D-979E-4DDB-8681-50EFACB3A772}" destId="{ED3B9F03-8260-462F-A3D3-646CB0A197E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197F4F-1638-4088-8038-58F6F06C8E6A}" type="doc">
      <dgm:prSet loTypeId="urn:microsoft.com/office/officeart/2009/layout/CircleArrowProcess" loCatId="cycle" qsTypeId="urn:microsoft.com/office/officeart/2005/8/quickstyle/simple2" qsCatId="simple" csTypeId="urn:microsoft.com/office/officeart/2005/8/colors/colorful1" csCatId="colorful" phldr="1"/>
      <dgm:spPr/>
      <dgm:t>
        <a:bodyPr/>
        <a:lstStyle/>
        <a:p>
          <a:endParaRPr lang="es-CO"/>
        </a:p>
      </dgm:t>
    </dgm:pt>
    <dgm:pt modelId="{E03312BE-CEE0-4611-B8F8-22BBD5BCD119}">
      <dgm:prSet phldrT="[Texto]"/>
      <dgm:spPr/>
      <dgm:t>
        <a:bodyPr/>
        <a:lstStyle/>
        <a:p>
          <a:r>
            <a:rPr lang="es-CO" dirty="0" smtClean="0"/>
            <a:t>Libertad individual</a:t>
          </a:r>
          <a:endParaRPr lang="es-CO" dirty="0"/>
        </a:p>
      </dgm:t>
    </dgm:pt>
    <dgm:pt modelId="{6B934287-94D3-449A-A9A1-25BE132C988B}" type="parTrans" cxnId="{558698B6-0543-47B2-9ACB-9D56E4B792F6}">
      <dgm:prSet/>
      <dgm:spPr/>
      <dgm:t>
        <a:bodyPr/>
        <a:lstStyle/>
        <a:p>
          <a:endParaRPr lang="es-CO"/>
        </a:p>
      </dgm:t>
    </dgm:pt>
    <dgm:pt modelId="{B717BE66-1575-49C3-8A18-4F2AF5233A2D}" type="sibTrans" cxnId="{558698B6-0543-47B2-9ACB-9D56E4B792F6}">
      <dgm:prSet/>
      <dgm:spPr/>
      <dgm:t>
        <a:bodyPr/>
        <a:lstStyle/>
        <a:p>
          <a:endParaRPr lang="es-CO"/>
        </a:p>
      </dgm:t>
    </dgm:pt>
    <dgm:pt modelId="{946DFD62-BD7D-47FD-8E97-1F065C8EA0CC}">
      <dgm:prSet phldrT="[Texto]"/>
      <dgm:spPr/>
      <dgm:t>
        <a:bodyPr/>
        <a:lstStyle/>
        <a:p>
          <a:r>
            <a:rPr lang="es-CO" dirty="0" smtClean="0"/>
            <a:t>Respeto y la aceptación delos otros</a:t>
          </a:r>
          <a:endParaRPr lang="es-CO" dirty="0"/>
        </a:p>
      </dgm:t>
    </dgm:pt>
    <dgm:pt modelId="{E13CE36D-1BF2-48FE-A9F3-E7F932B7A317}" type="parTrans" cxnId="{DC5DB3EB-198E-4FF2-8B5D-5C53105F47C6}">
      <dgm:prSet/>
      <dgm:spPr/>
      <dgm:t>
        <a:bodyPr/>
        <a:lstStyle/>
        <a:p>
          <a:endParaRPr lang="es-CO"/>
        </a:p>
      </dgm:t>
    </dgm:pt>
    <dgm:pt modelId="{897EC893-1FD8-4642-AE96-E5C4FDE55E14}" type="sibTrans" cxnId="{DC5DB3EB-198E-4FF2-8B5D-5C53105F47C6}">
      <dgm:prSet/>
      <dgm:spPr/>
      <dgm:t>
        <a:bodyPr/>
        <a:lstStyle/>
        <a:p>
          <a:endParaRPr lang="es-CO"/>
        </a:p>
      </dgm:t>
    </dgm:pt>
    <dgm:pt modelId="{27BC97AF-9133-439F-B616-3690BB46EB71}">
      <dgm:prSet phldrT="[Texto]"/>
      <dgm:spPr/>
      <dgm:t>
        <a:bodyPr/>
        <a:lstStyle/>
        <a:p>
          <a:r>
            <a:rPr lang="es-CO" dirty="0" smtClean="0"/>
            <a:t>Hecho educativo</a:t>
          </a:r>
          <a:endParaRPr lang="es-CO" dirty="0"/>
        </a:p>
      </dgm:t>
    </dgm:pt>
    <dgm:pt modelId="{DFE70377-8CCA-4FA1-B3ED-4D143A659FF9}" type="parTrans" cxnId="{08522FE6-E08D-4D43-97BB-C42DAB5B1229}">
      <dgm:prSet/>
      <dgm:spPr/>
      <dgm:t>
        <a:bodyPr/>
        <a:lstStyle/>
        <a:p>
          <a:endParaRPr lang="es-CO"/>
        </a:p>
      </dgm:t>
    </dgm:pt>
    <dgm:pt modelId="{1792EB02-2011-4F5F-961A-7137DD9BFE21}" type="sibTrans" cxnId="{08522FE6-E08D-4D43-97BB-C42DAB5B1229}">
      <dgm:prSet/>
      <dgm:spPr/>
      <dgm:t>
        <a:bodyPr/>
        <a:lstStyle/>
        <a:p>
          <a:endParaRPr lang="es-CO"/>
        </a:p>
      </dgm:t>
    </dgm:pt>
    <dgm:pt modelId="{C8255B10-4762-458F-86CB-B3EE325B6212}" type="pres">
      <dgm:prSet presAssocID="{1D197F4F-1638-4088-8038-58F6F06C8E6A}" presName="Name0" presStyleCnt="0">
        <dgm:presLayoutVars>
          <dgm:chMax val="7"/>
          <dgm:chPref val="7"/>
          <dgm:dir/>
          <dgm:animLvl val="lvl"/>
        </dgm:presLayoutVars>
      </dgm:prSet>
      <dgm:spPr/>
      <dgm:t>
        <a:bodyPr/>
        <a:lstStyle/>
        <a:p>
          <a:endParaRPr lang="es-CO"/>
        </a:p>
      </dgm:t>
    </dgm:pt>
    <dgm:pt modelId="{463F6C6D-51FA-495A-BBE0-1877312EDE11}" type="pres">
      <dgm:prSet presAssocID="{E03312BE-CEE0-4611-B8F8-22BBD5BCD119}" presName="Accent1" presStyleCnt="0"/>
      <dgm:spPr/>
    </dgm:pt>
    <dgm:pt modelId="{AB467E79-C0D7-42D1-AA50-F844C1CCE676}" type="pres">
      <dgm:prSet presAssocID="{E03312BE-CEE0-4611-B8F8-22BBD5BCD119}" presName="Accent" presStyleLbl="node1" presStyleIdx="0" presStyleCnt="3"/>
      <dgm:spPr/>
    </dgm:pt>
    <dgm:pt modelId="{81A58599-BF99-4B0F-8A54-5A741F08D3A1}" type="pres">
      <dgm:prSet presAssocID="{E03312BE-CEE0-4611-B8F8-22BBD5BCD119}" presName="Parent1" presStyleLbl="revTx" presStyleIdx="0" presStyleCnt="3">
        <dgm:presLayoutVars>
          <dgm:chMax val="1"/>
          <dgm:chPref val="1"/>
          <dgm:bulletEnabled val="1"/>
        </dgm:presLayoutVars>
      </dgm:prSet>
      <dgm:spPr/>
      <dgm:t>
        <a:bodyPr/>
        <a:lstStyle/>
        <a:p>
          <a:endParaRPr lang="es-CO"/>
        </a:p>
      </dgm:t>
    </dgm:pt>
    <dgm:pt modelId="{235BE23E-C4D8-4EAF-B894-94F460F3F7AC}" type="pres">
      <dgm:prSet presAssocID="{946DFD62-BD7D-47FD-8E97-1F065C8EA0CC}" presName="Accent2" presStyleCnt="0"/>
      <dgm:spPr/>
    </dgm:pt>
    <dgm:pt modelId="{D4E5A5E5-EDE4-4F3B-8076-0719C8629C2B}" type="pres">
      <dgm:prSet presAssocID="{946DFD62-BD7D-47FD-8E97-1F065C8EA0CC}" presName="Accent" presStyleLbl="node1" presStyleIdx="1" presStyleCnt="3"/>
      <dgm:spPr/>
    </dgm:pt>
    <dgm:pt modelId="{F0F03988-3EE0-4352-9566-B747CF84CB3B}" type="pres">
      <dgm:prSet presAssocID="{946DFD62-BD7D-47FD-8E97-1F065C8EA0CC}" presName="Parent2" presStyleLbl="revTx" presStyleIdx="1" presStyleCnt="3">
        <dgm:presLayoutVars>
          <dgm:chMax val="1"/>
          <dgm:chPref val="1"/>
          <dgm:bulletEnabled val="1"/>
        </dgm:presLayoutVars>
      </dgm:prSet>
      <dgm:spPr/>
      <dgm:t>
        <a:bodyPr/>
        <a:lstStyle/>
        <a:p>
          <a:endParaRPr lang="es-CO"/>
        </a:p>
      </dgm:t>
    </dgm:pt>
    <dgm:pt modelId="{459584B2-77BA-4850-B94C-89079C33BE59}" type="pres">
      <dgm:prSet presAssocID="{27BC97AF-9133-439F-B616-3690BB46EB71}" presName="Accent3" presStyleCnt="0"/>
      <dgm:spPr/>
    </dgm:pt>
    <dgm:pt modelId="{871B8C40-877A-4B12-9F6B-EB4DE2CA2008}" type="pres">
      <dgm:prSet presAssocID="{27BC97AF-9133-439F-B616-3690BB46EB71}" presName="Accent" presStyleLbl="node1" presStyleIdx="2" presStyleCnt="3"/>
      <dgm:spPr/>
    </dgm:pt>
    <dgm:pt modelId="{077A9863-FE87-43F3-A080-C7C2265CDE25}" type="pres">
      <dgm:prSet presAssocID="{27BC97AF-9133-439F-B616-3690BB46EB71}" presName="Parent3" presStyleLbl="revTx" presStyleIdx="2" presStyleCnt="3">
        <dgm:presLayoutVars>
          <dgm:chMax val="1"/>
          <dgm:chPref val="1"/>
          <dgm:bulletEnabled val="1"/>
        </dgm:presLayoutVars>
      </dgm:prSet>
      <dgm:spPr/>
      <dgm:t>
        <a:bodyPr/>
        <a:lstStyle/>
        <a:p>
          <a:endParaRPr lang="es-CO"/>
        </a:p>
      </dgm:t>
    </dgm:pt>
  </dgm:ptLst>
  <dgm:cxnLst>
    <dgm:cxn modelId="{08522FE6-E08D-4D43-97BB-C42DAB5B1229}" srcId="{1D197F4F-1638-4088-8038-58F6F06C8E6A}" destId="{27BC97AF-9133-439F-B616-3690BB46EB71}" srcOrd="2" destOrd="0" parTransId="{DFE70377-8CCA-4FA1-B3ED-4D143A659FF9}" sibTransId="{1792EB02-2011-4F5F-961A-7137DD9BFE21}"/>
    <dgm:cxn modelId="{DC5DB3EB-198E-4FF2-8B5D-5C53105F47C6}" srcId="{1D197F4F-1638-4088-8038-58F6F06C8E6A}" destId="{946DFD62-BD7D-47FD-8E97-1F065C8EA0CC}" srcOrd="1" destOrd="0" parTransId="{E13CE36D-1BF2-48FE-A9F3-E7F932B7A317}" sibTransId="{897EC893-1FD8-4642-AE96-E5C4FDE55E14}"/>
    <dgm:cxn modelId="{558698B6-0543-47B2-9ACB-9D56E4B792F6}" srcId="{1D197F4F-1638-4088-8038-58F6F06C8E6A}" destId="{E03312BE-CEE0-4611-B8F8-22BBD5BCD119}" srcOrd="0" destOrd="0" parTransId="{6B934287-94D3-449A-A9A1-25BE132C988B}" sibTransId="{B717BE66-1575-49C3-8A18-4F2AF5233A2D}"/>
    <dgm:cxn modelId="{92F92B2A-CFFF-4235-8EEA-81189A69FD19}" type="presOf" srcId="{27BC97AF-9133-439F-B616-3690BB46EB71}" destId="{077A9863-FE87-43F3-A080-C7C2265CDE25}" srcOrd="0" destOrd="0" presId="urn:microsoft.com/office/officeart/2009/layout/CircleArrowProcess"/>
    <dgm:cxn modelId="{2A6B36C1-4753-4119-91FA-F051C8A3C41E}" type="presOf" srcId="{946DFD62-BD7D-47FD-8E97-1F065C8EA0CC}" destId="{F0F03988-3EE0-4352-9566-B747CF84CB3B}" srcOrd="0" destOrd="0" presId="urn:microsoft.com/office/officeart/2009/layout/CircleArrowProcess"/>
    <dgm:cxn modelId="{A50B3669-60CC-4415-9BC0-3A20D6DEF5AD}" type="presOf" srcId="{E03312BE-CEE0-4611-B8F8-22BBD5BCD119}" destId="{81A58599-BF99-4B0F-8A54-5A741F08D3A1}" srcOrd="0" destOrd="0" presId="urn:microsoft.com/office/officeart/2009/layout/CircleArrowProcess"/>
    <dgm:cxn modelId="{A276B37D-5CEC-4B2A-87AB-A76192E9E2E3}" type="presOf" srcId="{1D197F4F-1638-4088-8038-58F6F06C8E6A}" destId="{C8255B10-4762-458F-86CB-B3EE325B6212}" srcOrd="0" destOrd="0" presId="urn:microsoft.com/office/officeart/2009/layout/CircleArrowProcess"/>
    <dgm:cxn modelId="{086DED65-EA37-4126-9540-A2179F1B9F5C}" type="presParOf" srcId="{C8255B10-4762-458F-86CB-B3EE325B6212}" destId="{463F6C6D-51FA-495A-BBE0-1877312EDE11}" srcOrd="0" destOrd="0" presId="urn:microsoft.com/office/officeart/2009/layout/CircleArrowProcess"/>
    <dgm:cxn modelId="{B233A5D6-F901-430C-BD04-020584C9A417}" type="presParOf" srcId="{463F6C6D-51FA-495A-BBE0-1877312EDE11}" destId="{AB467E79-C0D7-42D1-AA50-F844C1CCE676}" srcOrd="0" destOrd="0" presId="urn:microsoft.com/office/officeart/2009/layout/CircleArrowProcess"/>
    <dgm:cxn modelId="{899DF73E-C662-4C14-82E7-79401E78066A}" type="presParOf" srcId="{C8255B10-4762-458F-86CB-B3EE325B6212}" destId="{81A58599-BF99-4B0F-8A54-5A741F08D3A1}" srcOrd="1" destOrd="0" presId="urn:microsoft.com/office/officeart/2009/layout/CircleArrowProcess"/>
    <dgm:cxn modelId="{894AA278-BE24-4912-ADE1-3ABC0113CA2B}" type="presParOf" srcId="{C8255B10-4762-458F-86CB-B3EE325B6212}" destId="{235BE23E-C4D8-4EAF-B894-94F460F3F7AC}" srcOrd="2" destOrd="0" presId="urn:microsoft.com/office/officeart/2009/layout/CircleArrowProcess"/>
    <dgm:cxn modelId="{D8E947F6-8A17-47FB-85B7-31109012AB47}" type="presParOf" srcId="{235BE23E-C4D8-4EAF-B894-94F460F3F7AC}" destId="{D4E5A5E5-EDE4-4F3B-8076-0719C8629C2B}" srcOrd="0" destOrd="0" presId="urn:microsoft.com/office/officeart/2009/layout/CircleArrowProcess"/>
    <dgm:cxn modelId="{CAEF7EE0-83B1-4DE6-99D6-D679E0543326}" type="presParOf" srcId="{C8255B10-4762-458F-86CB-B3EE325B6212}" destId="{F0F03988-3EE0-4352-9566-B747CF84CB3B}" srcOrd="3" destOrd="0" presId="urn:microsoft.com/office/officeart/2009/layout/CircleArrowProcess"/>
    <dgm:cxn modelId="{89C7E611-9A23-4855-A172-C0AB01777F13}" type="presParOf" srcId="{C8255B10-4762-458F-86CB-B3EE325B6212}" destId="{459584B2-77BA-4850-B94C-89079C33BE59}" srcOrd="4" destOrd="0" presId="urn:microsoft.com/office/officeart/2009/layout/CircleArrowProcess"/>
    <dgm:cxn modelId="{99484C95-0ADD-4DA3-BD3C-89735F9592E8}" type="presParOf" srcId="{459584B2-77BA-4850-B94C-89079C33BE59}" destId="{871B8C40-877A-4B12-9F6B-EB4DE2CA2008}" srcOrd="0" destOrd="0" presId="urn:microsoft.com/office/officeart/2009/layout/CircleArrowProcess"/>
    <dgm:cxn modelId="{30D755AD-1521-4B00-AA6D-D247DD03EC0A}" type="presParOf" srcId="{C8255B10-4762-458F-86CB-B3EE325B6212}" destId="{077A9863-FE87-43F3-A080-C7C2265CDE2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197F4F-1638-4088-8038-58F6F06C8E6A}" type="doc">
      <dgm:prSet loTypeId="urn:microsoft.com/office/officeart/2009/layout/CircleArrowProcess" loCatId="cycle" qsTypeId="urn:microsoft.com/office/officeart/2005/8/quickstyle/simple3" qsCatId="simple" csTypeId="urn:microsoft.com/office/officeart/2005/8/colors/colorful1" csCatId="colorful" phldr="1"/>
      <dgm:spPr/>
      <dgm:t>
        <a:bodyPr/>
        <a:lstStyle/>
        <a:p>
          <a:endParaRPr lang="es-CO"/>
        </a:p>
      </dgm:t>
    </dgm:pt>
    <dgm:pt modelId="{E03312BE-CEE0-4611-B8F8-22BBD5BCD119}">
      <dgm:prSet phldrT="[Texto]"/>
      <dgm:spPr/>
      <dgm:t>
        <a:bodyPr/>
        <a:lstStyle/>
        <a:p>
          <a:r>
            <a:rPr lang="es-CO" dirty="0" smtClean="0"/>
            <a:t>Dimensión jurídica</a:t>
          </a:r>
          <a:endParaRPr lang="es-CO" dirty="0"/>
        </a:p>
      </dgm:t>
    </dgm:pt>
    <dgm:pt modelId="{6B934287-94D3-449A-A9A1-25BE132C988B}" type="parTrans" cxnId="{558698B6-0543-47B2-9ACB-9D56E4B792F6}">
      <dgm:prSet/>
      <dgm:spPr/>
      <dgm:t>
        <a:bodyPr/>
        <a:lstStyle/>
        <a:p>
          <a:endParaRPr lang="es-CO"/>
        </a:p>
      </dgm:t>
    </dgm:pt>
    <dgm:pt modelId="{B717BE66-1575-49C3-8A18-4F2AF5233A2D}" type="sibTrans" cxnId="{558698B6-0543-47B2-9ACB-9D56E4B792F6}">
      <dgm:prSet/>
      <dgm:spPr/>
      <dgm:t>
        <a:bodyPr/>
        <a:lstStyle/>
        <a:p>
          <a:endParaRPr lang="es-CO"/>
        </a:p>
      </dgm:t>
    </dgm:pt>
    <dgm:pt modelId="{946DFD62-BD7D-47FD-8E97-1F065C8EA0CC}">
      <dgm:prSet phldrT="[Texto]"/>
      <dgm:spPr/>
      <dgm:t>
        <a:bodyPr/>
        <a:lstStyle/>
        <a:p>
          <a:r>
            <a:rPr lang="es-CO" dirty="0" smtClean="0"/>
            <a:t>Dimensión psicoeducativa</a:t>
          </a:r>
          <a:endParaRPr lang="es-CO" dirty="0"/>
        </a:p>
      </dgm:t>
    </dgm:pt>
    <dgm:pt modelId="{E13CE36D-1BF2-48FE-A9F3-E7F932B7A317}" type="parTrans" cxnId="{DC5DB3EB-198E-4FF2-8B5D-5C53105F47C6}">
      <dgm:prSet/>
      <dgm:spPr/>
      <dgm:t>
        <a:bodyPr/>
        <a:lstStyle/>
        <a:p>
          <a:endParaRPr lang="es-CO"/>
        </a:p>
      </dgm:t>
    </dgm:pt>
    <dgm:pt modelId="{897EC893-1FD8-4642-AE96-E5C4FDE55E14}" type="sibTrans" cxnId="{DC5DB3EB-198E-4FF2-8B5D-5C53105F47C6}">
      <dgm:prSet/>
      <dgm:spPr/>
      <dgm:t>
        <a:bodyPr/>
        <a:lstStyle/>
        <a:p>
          <a:endParaRPr lang="es-CO"/>
        </a:p>
      </dgm:t>
    </dgm:pt>
    <dgm:pt modelId="{27BC97AF-9133-439F-B616-3690BB46EB71}">
      <dgm:prSet phldrT="[Texto]"/>
      <dgm:spPr/>
      <dgm:t>
        <a:bodyPr/>
        <a:lstStyle/>
        <a:p>
          <a:r>
            <a:rPr lang="es-CO" dirty="0" smtClean="0"/>
            <a:t>Dimensión social y moral</a:t>
          </a:r>
          <a:endParaRPr lang="es-CO" dirty="0"/>
        </a:p>
      </dgm:t>
    </dgm:pt>
    <dgm:pt modelId="{DFE70377-8CCA-4FA1-B3ED-4D143A659FF9}" type="parTrans" cxnId="{08522FE6-E08D-4D43-97BB-C42DAB5B1229}">
      <dgm:prSet/>
      <dgm:spPr/>
      <dgm:t>
        <a:bodyPr/>
        <a:lstStyle/>
        <a:p>
          <a:endParaRPr lang="es-CO"/>
        </a:p>
      </dgm:t>
    </dgm:pt>
    <dgm:pt modelId="{1792EB02-2011-4F5F-961A-7137DD9BFE21}" type="sibTrans" cxnId="{08522FE6-E08D-4D43-97BB-C42DAB5B1229}">
      <dgm:prSet/>
      <dgm:spPr/>
      <dgm:t>
        <a:bodyPr/>
        <a:lstStyle/>
        <a:p>
          <a:endParaRPr lang="es-CO"/>
        </a:p>
      </dgm:t>
    </dgm:pt>
    <dgm:pt modelId="{C8255B10-4762-458F-86CB-B3EE325B6212}" type="pres">
      <dgm:prSet presAssocID="{1D197F4F-1638-4088-8038-58F6F06C8E6A}" presName="Name0" presStyleCnt="0">
        <dgm:presLayoutVars>
          <dgm:chMax val="7"/>
          <dgm:chPref val="7"/>
          <dgm:dir/>
          <dgm:animLvl val="lvl"/>
        </dgm:presLayoutVars>
      </dgm:prSet>
      <dgm:spPr/>
      <dgm:t>
        <a:bodyPr/>
        <a:lstStyle/>
        <a:p>
          <a:endParaRPr lang="es-CO"/>
        </a:p>
      </dgm:t>
    </dgm:pt>
    <dgm:pt modelId="{463F6C6D-51FA-495A-BBE0-1877312EDE11}" type="pres">
      <dgm:prSet presAssocID="{E03312BE-CEE0-4611-B8F8-22BBD5BCD119}" presName="Accent1" presStyleCnt="0"/>
      <dgm:spPr/>
    </dgm:pt>
    <dgm:pt modelId="{AB467E79-C0D7-42D1-AA50-F844C1CCE676}" type="pres">
      <dgm:prSet presAssocID="{E03312BE-CEE0-4611-B8F8-22BBD5BCD119}" presName="Accent" presStyleLbl="node1" presStyleIdx="0" presStyleCnt="3"/>
      <dgm:spPr/>
    </dgm:pt>
    <dgm:pt modelId="{81A58599-BF99-4B0F-8A54-5A741F08D3A1}" type="pres">
      <dgm:prSet presAssocID="{E03312BE-CEE0-4611-B8F8-22BBD5BCD119}" presName="Parent1" presStyleLbl="revTx" presStyleIdx="0" presStyleCnt="3">
        <dgm:presLayoutVars>
          <dgm:chMax val="1"/>
          <dgm:chPref val="1"/>
          <dgm:bulletEnabled val="1"/>
        </dgm:presLayoutVars>
      </dgm:prSet>
      <dgm:spPr/>
      <dgm:t>
        <a:bodyPr/>
        <a:lstStyle/>
        <a:p>
          <a:endParaRPr lang="es-CO"/>
        </a:p>
      </dgm:t>
    </dgm:pt>
    <dgm:pt modelId="{235BE23E-C4D8-4EAF-B894-94F460F3F7AC}" type="pres">
      <dgm:prSet presAssocID="{946DFD62-BD7D-47FD-8E97-1F065C8EA0CC}" presName="Accent2" presStyleCnt="0"/>
      <dgm:spPr/>
    </dgm:pt>
    <dgm:pt modelId="{D4E5A5E5-EDE4-4F3B-8076-0719C8629C2B}" type="pres">
      <dgm:prSet presAssocID="{946DFD62-BD7D-47FD-8E97-1F065C8EA0CC}" presName="Accent" presStyleLbl="node1" presStyleIdx="1" presStyleCnt="3"/>
      <dgm:spPr/>
    </dgm:pt>
    <dgm:pt modelId="{F0F03988-3EE0-4352-9566-B747CF84CB3B}" type="pres">
      <dgm:prSet presAssocID="{946DFD62-BD7D-47FD-8E97-1F065C8EA0CC}" presName="Parent2" presStyleLbl="revTx" presStyleIdx="1" presStyleCnt="3">
        <dgm:presLayoutVars>
          <dgm:chMax val="1"/>
          <dgm:chPref val="1"/>
          <dgm:bulletEnabled val="1"/>
        </dgm:presLayoutVars>
      </dgm:prSet>
      <dgm:spPr/>
      <dgm:t>
        <a:bodyPr/>
        <a:lstStyle/>
        <a:p>
          <a:endParaRPr lang="es-CO"/>
        </a:p>
      </dgm:t>
    </dgm:pt>
    <dgm:pt modelId="{459584B2-77BA-4850-B94C-89079C33BE59}" type="pres">
      <dgm:prSet presAssocID="{27BC97AF-9133-439F-B616-3690BB46EB71}" presName="Accent3" presStyleCnt="0"/>
      <dgm:spPr/>
    </dgm:pt>
    <dgm:pt modelId="{871B8C40-877A-4B12-9F6B-EB4DE2CA2008}" type="pres">
      <dgm:prSet presAssocID="{27BC97AF-9133-439F-B616-3690BB46EB71}" presName="Accent" presStyleLbl="node1" presStyleIdx="2" presStyleCnt="3"/>
      <dgm:spPr/>
    </dgm:pt>
    <dgm:pt modelId="{077A9863-FE87-43F3-A080-C7C2265CDE25}" type="pres">
      <dgm:prSet presAssocID="{27BC97AF-9133-439F-B616-3690BB46EB71}" presName="Parent3" presStyleLbl="revTx" presStyleIdx="2" presStyleCnt="3">
        <dgm:presLayoutVars>
          <dgm:chMax val="1"/>
          <dgm:chPref val="1"/>
          <dgm:bulletEnabled val="1"/>
        </dgm:presLayoutVars>
      </dgm:prSet>
      <dgm:spPr/>
      <dgm:t>
        <a:bodyPr/>
        <a:lstStyle/>
        <a:p>
          <a:endParaRPr lang="es-CO"/>
        </a:p>
      </dgm:t>
    </dgm:pt>
  </dgm:ptLst>
  <dgm:cxnLst>
    <dgm:cxn modelId="{F2049AAD-5918-4403-8ADE-678ADEE90BAC}" type="presOf" srcId="{946DFD62-BD7D-47FD-8E97-1F065C8EA0CC}" destId="{F0F03988-3EE0-4352-9566-B747CF84CB3B}" srcOrd="0" destOrd="0" presId="urn:microsoft.com/office/officeart/2009/layout/CircleArrowProcess"/>
    <dgm:cxn modelId="{08522FE6-E08D-4D43-97BB-C42DAB5B1229}" srcId="{1D197F4F-1638-4088-8038-58F6F06C8E6A}" destId="{27BC97AF-9133-439F-B616-3690BB46EB71}" srcOrd="2" destOrd="0" parTransId="{DFE70377-8CCA-4FA1-B3ED-4D143A659FF9}" sibTransId="{1792EB02-2011-4F5F-961A-7137DD9BFE21}"/>
    <dgm:cxn modelId="{A7792EB9-FB8B-4A1F-9876-DEA0DF219D90}" type="presOf" srcId="{1D197F4F-1638-4088-8038-58F6F06C8E6A}" destId="{C8255B10-4762-458F-86CB-B3EE325B6212}" srcOrd="0" destOrd="0" presId="urn:microsoft.com/office/officeart/2009/layout/CircleArrowProcess"/>
    <dgm:cxn modelId="{B93CCC4F-1BC5-4D3A-B61D-F931D057C651}" type="presOf" srcId="{27BC97AF-9133-439F-B616-3690BB46EB71}" destId="{077A9863-FE87-43F3-A080-C7C2265CDE25}" srcOrd="0" destOrd="0" presId="urn:microsoft.com/office/officeart/2009/layout/CircleArrowProcess"/>
    <dgm:cxn modelId="{8B34B387-5C11-4304-B685-46C105B6502C}" type="presOf" srcId="{E03312BE-CEE0-4611-B8F8-22BBD5BCD119}" destId="{81A58599-BF99-4B0F-8A54-5A741F08D3A1}" srcOrd="0" destOrd="0" presId="urn:microsoft.com/office/officeart/2009/layout/CircleArrowProcess"/>
    <dgm:cxn modelId="{558698B6-0543-47B2-9ACB-9D56E4B792F6}" srcId="{1D197F4F-1638-4088-8038-58F6F06C8E6A}" destId="{E03312BE-CEE0-4611-B8F8-22BBD5BCD119}" srcOrd="0" destOrd="0" parTransId="{6B934287-94D3-449A-A9A1-25BE132C988B}" sibTransId="{B717BE66-1575-49C3-8A18-4F2AF5233A2D}"/>
    <dgm:cxn modelId="{DC5DB3EB-198E-4FF2-8B5D-5C53105F47C6}" srcId="{1D197F4F-1638-4088-8038-58F6F06C8E6A}" destId="{946DFD62-BD7D-47FD-8E97-1F065C8EA0CC}" srcOrd="1" destOrd="0" parTransId="{E13CE36D-1BF2-48FE-A9F3-E7F932B7A317}" sibTransId="{897EC893-1FD8-4642-AE96-E5C4FDE55E14}"/>
    <dgm:cxn modelId="{D6EA9A5A-13F0-44B1-8265-83C1717E744E}" type="presParOf" srcId="{C8255B10-4762-458F-86CB-B3EE325B6212}" destId="{463F6C6D-51FA-495A-BBE0-1877312EDE11}" srcOrd="0" destOrd="0" presId="urn:microsoft.com/office/officeart/2009/layout/CircleArrowProcess"/>
    <dgm:cxn modelId="{E1DC2FFC-F0FF-4F33-A43B-1892DECFE214}" type="presParOf" srcId="{463F6C6D-51FA-495A-BBE0-1877312EDE11}" destId="{AB467E79-C0D7-42D1-AA50-F844C1CCE676}" srcOrd="0" destOrd="0" presId="urn:microsoft.com/office/officeart/2009/layout/CircleArrowProcess"/>
    <dgm:cxn modelId="{39B589A7-C0ED-4987-B87A-25C1D9AB54B0}" type="presParOf" srcId="{C8255B10-4762-458F-86CB-B3EE325B6212}" destId="{81A58599-BF99-4B0F-8A54-5A741F08D3A1}" srcOrd="1" destOrd="0" presId="urn:microsoft.com/office/officeart/2009/layout/CircleArrowProcess"/>
    <dgm:cxn modelId="{B8122E7B-B447-4067-A6BA-147507171742}" type="presParOf" srcId="{C8255B10-4762-458F-86CB-B3EE325B6212}" destId="{235BE23E-C4D8-4EAF-B894-94F460F3F7AC}" srcOrd="2" destOrd="0" presId="urn:microsoft.com/office/officeart/2009/layout/CircleArrowProcess"/>
    <dgm:cxn modelId="{80B1AE2F-1A55-499A-A5BA-0E90190944FB}" type="presParOf" srcId="{235BE23E-C4D8-4EAF-B894-94F460F3F7AC}" destId="{D4E5A5E5-EDE4-4F3B-8076-0719C8629C2B}" srcOrd="0" destOrd="0" presId="urn:microsoft.com/office/officeart/2009/layout/CircleArrowProcess"/>
    <dgm:cxn modelId="{1978CBA6-9ED6-40AB-A841-9D3CE8B149B6}" type="presParOf" srcId="{C8255B10-4762-458F-86CB-B3EE325B6212}" destId="{F0F03988-3EE0-4352-9566-B747CF84CB3B}" srcOrd="3" destOrd="0" presId="urn:microsoft.com/office/officeart/2009/layout/CircleArrowProcess"/>
    <dgm:cxn modelId="{09B7DE79-2F95-4F62-9661-7F760A5CAEC8}" type="presParOf" srcId="{C8255B10-4762-458F-86CB-B3EE325B6212}" destId="{459584B2-77BA-4850-B94C-89079C33BE59}" srcOrd="4" destOrd="0" presId="urn:microsoft.com/office/officeart/2009/layout/CircleArrowProcess"/>
    <dgm:cxn modelId="{AB6AD7F4-EEA6-4F35-BA80-9A7DBDA05797}" type="presParOf" srcId="{459584B2-77BA-4850-B94C-89079C33BE59}" destId="{871B8C40-877A-4B12-9F6B-EB4DE2CA2008}" srcOrd="0" destOrd="0" presId="urn:microsoft.com/office/officeart/2009/layout/CircleArrowProcess"/>
    <dgm:cxn modelId="{ED296F02-05E5-4FC6-9439-8B8ED644D3B2}" type="presParOf" srcId="{C8255B10-4762-458F-86CB-B3EE325B6212}" destId="{077A9863-FE87-43F3-A080-C7C2265CDE25}"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D20060-8CC6-4E34-84DA-75FD902C607A}"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CO"/>
        </a:p>
      </dgm:t>
    </dgm:pt>
    <dgm:pt modelId="{5331D127-3F70-4039-B4B5-EB6928DF96A8}">
      <dgm:prSet phldrT="[Texto]"/>
      <dgm:spPr/>
      <dgm:t>
        <a:bodyPr/>
        <a:lstStyle/>
        <a:p>
          <a:r>
            <a:rPr lang="es-CO" dirty="0" smtClean="0"/>
            <a:t>Cultura del espíritu</a:t>
          </a:r>
          <a:endParaRPr lang="es-CO" dirty="0"/>
        </a:p>
      </dgm:t>
    </dgm:pt>
    <dgm:pt modelId="{E60F86E4-1718-46EF-B06B-0E80BABD6498}" type="parTrans" cxnId="{BA080D1D-5EE4-452B-996A-6E99DC87C081}">
      <dgm:prSet/>
      <dgm:spPr/>
      <dgm:t>
        <a:bodyPr/>
        <a:lstStyle/>
        <a:p>
          <a:endParaRPr lang="es-CO"/>
        </a:p>
      </dgm:t>
    </dgm:pt>
    <dgm:pt modelId="{D7D0E5E6-4D9C-4D9C-88DD-18BF6030831C}" type="sibTrans" cxnId="{BA080D1D-5EE4-452B-996A-6E99DC87C081}">
      <dgm:prSet/>
      <dgm:spPr/>
      <dgm:t>
        <a:bodyPr/>
        <a:lstStyle/>
        <a:p>
          <a:endParaRPr lang="es-CO"/>
        </a:p>
      </dgm:t>
    </dgm:pt>
    <dgm:pt modelId="{2EFAB33C-6436-4442-88D0-2660B5AAE19F}">
      <dgm:prSet phldrT="[Texto]"/>
      <dgm:spPr/>
      <dgm:t>
        <a:bodyPr/>
        <a:lstStyle/>
        <a:p>
          <a:r>
            <a:rPr lang="es-CO" dirty="0" smtClean="0"/>
            <a:t>Reflexiones sobre si mismo y sobre los demás</a:t>
          </a:r>
          <a:endParaRPr lang="es-CO" dirty="0"/>
        </a:p>
      </dgm:t>
    </dgm:pt>
    <dgm:pt modelId="{8362159A-8D35-4A7F-9D13-81EA0D5237AD}" type="parTrans" cxnId="{5B90FC4B-D445-40FB-AAD4-E7DA0E9D9FC6}">
      <dgm:prSet/>
      <dgm:spPr/>
      <dgm:t>
        <a:bodyPr/>
        <a:lstStyle/>
        <a:p>
          <a:endParaRPr lang="es-CO"/>
        </a:p>
      </dgm:t>
    </dgm:pt>
    <dgm:pt modelId="{786BE67F-1D34-4CEC-8D05-17B5FD92BAB5}" type="sibTrans" cxnId="{5B90FC4B-D445-40FB-AAD4-E7DA0E9D9FC6}">
      <dgm:prSet/>
      <dgm:spPr/>
      <dgm:t>
        <a:bodyPr/>
        <a:lstStyle/>
        <a:p>
          <a:endParaRPr lang="es-CO"/>
        </a:p>
      </dgm:t>
    </dgm:pt>
    <dgm:pt modelId="{DCB5AC49-5E5A-4EED-AA93-BBEDBA6793FA}">
      <dgm:prSet phldrT="[Texto]"/>
      <dgm:spPr/>
      <dgm:t>
        <a:bodyPr/>
        <a:lstStyle/>
        <a:p>
          <a:r>
            <a:rPr lang="es-CO" dirty="0" smtClean="0"/>
            <a:t>Desarrollo humano</a:t>
          </a:r>
          <a:endParaRPr lang="es-CO" dirty="0"/>
        </a:p>
      </dgm:t>
    </dgm:pt>
    <dgm:pt modelId="{2A826107-AE1F-4725-93E2-5C53C4DAF6A8}" type="parTrans" cxnId="{BD0421C6-837F-48E4-A19C-30FD16DB21B3}">
      <dgm:prSet/>
      <dgm:spPr/>
      <dgm:t>
        <a:bodyPr/>
        <a:lstStyle/>
        <a:p>
          <a:endParaRPr lang="es-CO"/>
        </a:p>
      </dgm:t>
    </dgm:pt>
    <dgm:pt modelId="{21677C54-25C1-4600-8265-4BB1673B6379}" type="sibTrans" cxnId="{BD0421C6-837F-48E4-A19C-30FD16DB21B3}">
      <dgm:prSet/>
      <dgm:spPr/>
      <dgm:t>
        <a:bodyPr/>
        <a:lstStyle/>
        <a:p>
          <a:endParaRPr lang="es-CO"/>
        </a:p>
      </dgm:t>
    </dgm:pt>
    <dgm:pt modelId="{4C77B897-ACA9-4454-84B0-ED5B8426C6CD}">
      <dgm:prSet phldrT="[Texto]"/>
      <dgm:spPr/>
      <dgm:t>
        <a:bodyPr/>
        <a:lstStyle/>
        <a:p>
          <a:r>
            <a:rPr lang="es-CO" dirty="0" smtClean="0"/>
            <a:t>Facultades intelectuales</a:t>
          </a:r>
          <a:endParaRPr lang="es-CO" dirty="0"/>
        </a:p>
      </dgm:t>
    </dgm:pt>
    <dgm:pt modelId="{3C3A8BEE-6BA1-4A58-9163-61DFB2A75B5C}" type="parTrans" cxnId="{CBFCDDA8-BFC3-46C4-82E2-BCBA020C73BB}">
      <dgm:prSet/>
      <dgm:spPr/>
      <dgm:t>
        <a:bodyPr/>
        <a:lstStyle/>
        <a:p>
          <a:endParaRPr lang="es-CO"/>
        </a:p>
      </dgm:t>
    </dgm:pt>
    <dgm:pt modelId="{442F8176-43EA-4CA1-BBFE-E9454842137E}" type="sibTrans" cxnId="{CBFCDDA8-BFC3-46C4-82E2-BCBA020C73BB}">
      <dgm:prSet/>
      <dgm:spPr/>
      <dgm:t>
        <a:bodyPr/>
        <a:lstStyle/>
        <a:p>
          <a:endParaRPr lang="es-CO"/>
        </a:p>
      </dgm:t>
    </dgm:pt>
    <dgm:pt modelId="{509A8165-7EC3-46EB-90DD-BA0816110EE4}">
      <dgm:prSet phldrT="[Texto]"/>
      <dgm:spPr/>
      <dgm:t>
        <a:bodyPr/>
        <a:lstStyle/>
        <a:p>
          <a:r>
            <a:rPr lang="es-CO" dirty="0" smtClean="0"/>
            <a:t>Tejido social</a:t>
          </a:r>
          <a:endParaRPr lang="es-CO" dirty="0"/>
        </a:p>
      </dgm:t>
    </dgm:pt>
    <dgm:pt modelId="{7A0F009E-2BE8-48B8-9587-9DEBC16572B9}" type="parTrans" cxnId="{42EFA2E3-1856-4854-8D8D-4A008DA70BB0}">
      <dgm:prSet/>
      <dgm:spPr/>
      <dgm:t>
        <a:bodyPr/>
        <a:lstStyle/>
        <a:p>
          <a:endParaRPr lang="es-CO"/>
        </a:p>
      </dgm:t>
    </dgm:pt>
    <dgm:pt modelId="{07B32127-6FC3-46AC-A8D1-B894758D8F11}" type="sibTrans" cxnId="{42EFA2E3-1856-4854-8D8D-4A008DA70BB0}">
      <dgm:prSet/>
      <dgm:spPr/>
      <dgm:t>
        <a:bodyPr/>
        <a:lstStyle/>
        <a:p>
          <a:endParaRPr lang="es-CO"/>
        </a:p>
      </dgm:t>
    </dgm:pt>
    <dgm:pt modelId="{00B54BD0-3539-4337-B7C2-9E1421C2DE37}">
      <dgm:prSet phldrT="[Texto]"/>
      <dgm:spPr/>
      <dgm:t>
        <a:bodyPr/>
        <a:lstStyle/>
        <a:p>
          <a:r>
            <a:rPr lang="es-CO" dirty="0" smtClean="0"/>
            <a:t>MORIN</a:t>
          </a:r>
          <a:endParaRPr lang="es-CO" dirty="0"/>
        </a:p>
      </dgm:t>
    </dgm:pt>
    <dgm:pt modelId="{4104BA6F-B11D-4CBD-B758-EB71A6BE6DC7}" type="sibTrans" cxnId="{88E9B302-12F6-43D0-B55C-9CE586406AA5}">
      <dgm:prSet/>
      <dgm:spPr/>
      <dgm:t>
        <a:bodyPr/>
        <a:lstStyle/>
        <a:p>
          <a:endParaRPr lang="es-CO"/>
        </a:p>
      </dgm:t>
    </dgm:pt>
    <dgm:pt modelId="{BC8B3B48-AA05-456C-B447-839033A90BE2}" type="parTrans" cxnId="{88E9B302-12F6-43D0-B55C-9CE586406AA5}">
      <dgm:prSet/>
      <dgm:spPr/>
      <dgm:t>
        <a:bodyPr/>
        <a:lstStyle/>
        <a:p>
          <a:endParaRPr lang="es-CO"/>
        </a:p>
      </dgm:t>
    </dgm:pt>
    <dgm:pt modelId="{0822CB1A-F41F-4233-8D9A-001A5AAD9D68}" type="pres">
      <dgm:prSet presAssocID="{E4D20060-8CC6-4E34-84DA-75FD902C607A}" presName="diagram" presStyleCnt="0">
        <dgm:presLayoutVars>
          <dgm:chPref val="1"/>
          <dgm:dir/>
          <dgm:animOne val="branch"/>
          <dgm:animLvl val="lvl"/>
          <dgm:resizeHandles val="exact"/>
        </dgm:presLayoutVars>
      </dgm:prSet>
      <dgm:spPr/>
      <dgm:t>
        <a:bodyPr/>
        <a:lstStyle/>
        <a:p>
          <a:endParaRPr lang="es-CO"/>
        </a:p>
      </dgm:t>
    </dgm:pt>
    <dgm:pt modelId="{8ABDDE2F-90D9-41AE-A86D-B5A0DB01C7CD}" type="pres">
      <dgm:prSet presAssocID="{00B54BD0-3539-4337-B7C2-9E1421C2DE37}" presName="root1" presStyleCnt="0"/>
      <dgm:spPr/>
      <dgm:t>
        <a:bodyPr/>
        <a:lstStyle/>
        <a:p>
          <a:endParaRPr lang="es-CO"/>
        </a:p>
      </dgm:t>
    </dgm:pt>
    <dgm:pt modelId="{D2F44885-FF42-45CB-8A03-13878F52883C}" type="pres">
      <dgm:prSet presAssocID="{00B54BD0-3539-4337-B7C2-9E1421C2DE37}" presName="LevelOneTextNode" presStyleLbl="node0" presStyleIdx="0" presStyleCnt="1">
        <dgm:presLayoutVars>
          <dgm:chPref val="3"/>
        </dgm:presLayoutVars>
      </dgm:prSet>
      <dgm:spPr/>
      <dgm:t>
        <a:bodyPr/>
        <a:lstStyle/>
        <a:p>
          <a:endParaRPr lang="es-CO"/>
        </a:p>
      </dgm:t>
    </dgm:pt>
    <dgm:pt modelId="{FB51BF98-1301-4246-ABE3-C6FCFA089FFC}" type="pres">
      <dgm:prSet presAssocID="{00B54BD0-3539-4337-B7C2-9E1421C2DE37}" presName="level2hierChild" presStyleCnt="0"/>
      <dgm:spPr/>
      <dgm:t>
        <a:bodyPr/>
        <a:lstStyle/>
        <a:p>
          <a:endParaRPr lang="es-CO"/>
        </a:p>
      </dgm:t>
    </dgm:pt>
    <dgm:pt modelId="{A6A7C563-1921-4CCC-9179-80DC8825AADD}" type="pres">
      <dgm:prSet presAssocID="{E60F86E4-1718-46EF-B06B-0E80BABD6498}" presName="conn2-1" presStyleLbl="parChTrans1D2" presStyleIdx="0" presStyleCnt="2"/>
      <dgm:spPr/>
      <dgm:t>
        <a:bodyPr/>
        <a:lstStyle/>
        <a:p>
          <a:endParaRPr lang="es-CO"/>
        </a:p>
      </dgm:t>
    </dgm:pt>
    <dgm:pt modelId="{ABA4EFE4-C204-4D84-9DB7-EE119717D07E}" type="pres">
      <dgm:prSet presAssocID="{E60F86E4-1718-46EF-B06B-0E80BABD6498}" presName="connTx" presStyleLbl="parChTrans1D2" presStyleIdx="0" presStyleCnt="2"/>
      <dgm:spPr/>
      <dgm:t>
        <a:bodyPr/>
        <a:lstStyle/>
        <a:p>
          <a:endParaRPr lang="es-CO"/>
        </a:p>
      </dgm:t>
    </dgm:pt>
    <dgm:pt modelId="{2D495A6B-ADFE-4792-959C-DD16B3438096}" type="pres">
      <dgm:prSet presAssocID="{5331D127-3F70-4039-B4B5-EB6928DF96A8}" presName="root2" presStyleCnt="0"/>
      <dgm:spPr/>
      <dgm:t>
        <a:bodyPr/>
        <a:lstStyle/>
        <a:p>
          <a:endParaRPr lang="es-CO"/>
        </a:p>
      </dgm:t>
    </dgm:pt>
    <dgm:pt modelId="{B2BAC2B9-0D6E-4632-B63B-5AEDD927BC94}" type="pres">
      <dgm:prSet presAssocID="{5331D127-3F70-4039-B4B5-EB6928DF96A8}" presName="LevelTwoTextNode" presStyleLbl="node2" presStyleIdx="0" presStyleCnt="2" custLinFactNeighborX="-4100" custLinFactNeighborY="-6882">
        <dgm:presLayoutVars>
          <dgm:chPref val="3"/>
        </dgm:presLayoutVars>
      </dgm:prSet>
      <dgm:spPr/>
      <dgm:t>
        <a:bodyPr/>
        <a:lstStyle/>
        <a:p>
          <a:endParaRPr lang="es-CO"/>
        </a:p>
      </dgm:t>
    </dgm:pt>
    <dgm:pt modelId="{FEEC4382-6EA2-4CCF-9F29-8DE072FDFEC3}" type="pres">
      <dgm:prSet presAssocID="{5331D127-3F70-4039-B4B5-EB6928DF96A8}" presName="level3hierChild" presStyleCnt="0"/>
      <dgm:spPr/>
      <dgm:t>
        <a:bodyPr/>
        <a:lstStyle/>
        <a:p>
          <a:endParaRPr lang="es-CO"/>
        </a:p>
      </dgm:t>
    </dgm:pt>
    <dgm:pt modelId="{771CDFCE-F15B-4D3A-B997-169F89DA0513}" type="pres">
      <dgm:prSet presAssocID="{8362159A-8D35-4A7F-9D13-81EA0D5237AD}" presName="conn2-1" presStyleLbl="parChTrans1D3" presStyleIdx="0" presStyleCnt="3"/>
      <dgm:spPr/>
      <dgm:t>
        <a:bodyPr/>
        <a:lstStyle/>
        <a:p>
          <a:endParaRPr lang="es-CO"/>
        </a:p>
      </dgm:t>
    </dgm:pt>
    <dgm:pt modelId="{9F71DD57-000D-4E95-BDF4-98D6711BA6D7}" type="pres">
      <dgm:prSet presAssocID="{8362159A-8D35-4A7F-9D13-81EA0D5237AD}" presName="connTx" presStyleLbl="parChTrans1D3" presStyleIdx="0" presStyleCnt="3"/>
      <dgm:spPr/>
      <dgm:t>
        <a:bodyPr/>
        <a:lstStyle/>
        <a:p>
          <a:endParaRPr lang="es-CO"/>
        </a:p>
      </dgm:t>
    </dgm:pt>
    <dgm:pt modelId="{5F7843E3-EB51-4C1D-B1EE-6B94273F6F6E}" type="pres">
      <dgm:prSet presAssocID="{2EFAB33C-6436-4442-88D0-2660B5AAE19F}" presName="root2" presStyleCnt="0"/>
      <dgm:spPr/>
      <dgm:t>
        <a:bodyPr/>
        <a:lstStyle/>
        <a:p>
          <a:endParaRPr lang="es-CO"/>
        </a:p>
      </dgm:t>
    </dgm:pt>
    <dgm:pt modelId="{37796160-0A26-4C62-BE3A-10B30ED5C427}" type="pres">
      <dgm:prSet presAssocID="{2EFAB33C-6436-4442-88D0-2660B5AAE19F}" presName="LevelTwoTextNode" presStyleLbl="node3" presStyleIdx="0" presStyleCnt="3" custLinFactNeighborX="-4986" custLinFactNeighborY="-47528">
        <dgm:presLayoutVars>
          <dgm:chPref val="3"/>
        </dgm:presLayoutVars>
      </dgm:prSet>
      <dgm:spPr/>
      <dgm:t>
        <a:bodyPr/>
        <a:lstStyle/>
        <a:p>
          <a:endParaRPr lang="es-CO"/>
        </a:p>
      </dgm:t>
    </dgm:pt>
    <dgm:pt modelId="{CF57046E-450D-4FD2-8981-46542221CCFA}" type="pres">
      <dgm:prSet presAssocID="{2EFAB33C-6436-4442-88D0-2660B5AAE19F}" presName="level3hierChild" presStyleCnt="0"/>
      <dgm:spPr/>
      <dgm:t>
        <a:bodyPr/>
        <a:lstStyle/>
        <a:p>
          <a:endParaRPr lang="es-CO"/>
        </a:p>
      </dgm:t>
    </dgm:pt>
    <dgm:pt modelId="{73A1FF2B-CF1C-43E0-9682-9026451C7F0D}" type="pres">
      <dgm:prSet presAssocID="{2A826107-AE1F-4725-93E2-5C53C4DAF6A8}" presName="conn2-1" presStyleLbl="parChTrans1D3" presStyleIdx="1" presStyleCnt="3"/>
      <dgm:spPr/>
      <dgm:t>
        <a:bodyPr/>
        <a:lstStyle/>
        <a:p>
          <a:endParaRPr lang="es-CO"/>
        </a:p>
      </dgm:t>
    </dgm:pt>
    <dgm:pt modelId="{7B8E93B8-FFA5-4DD4-8322-808B7B6F3C1A}" type="pres">
      <dgm:prSet presAssocID="{2A826107-AE1F-4725-93E2-5C53C4DAF6A8}" presName="connTx" presStyleLbl="parChTrans1D3" presStyleIdx="1" presStyleCnt="3"/>
      <dgm:spPr/>
      <dgm:t>
        <a:bodyPr/>
        <a:lstStyle/>
        <a:p>
          <a:endParaRPr lang="es-CO"/>
        </a:p>
      </dgm:t>
    </dgm:pt>
    <dgm:pt modelId="{B0251EC1-A6B8-4EE6-AE25-11A3CC6BB80C}" type="pres">
      <dgm:prSet presAssocID="{DCB5AC49-5E5A-4EED-AA93-BBEDBA6793FA}" presName="root2" presStyleCnt="0"/>
      <dgm:spPr/>
      <dgm:t>
        <a:bodyPr/>
        <a:lstStyle/>
        <a:p>
          <a:endParaRPr lang="es-CO"/>
        </a:p>
      </dgm:t>
    </dgm:pt>
    <dgm:pt modelId="{4EAF24E3-ACBD-466A-AF7A-1F6DE81D295E}" type="pres">
      <dgm:prSet presAssocID="{DCB5AC49-5E5A-4EED-AA93-BBEDBA6793FA}" presName="LevelTwoTextNode" presStyleLbl="node3" presStyleIdx="1" presStyleCnt="3" custLinFactNeighborX="-2651" custLinFactNeighborY="-5054">
        <dgm:presLayoutVars>
          <dgm:chPref val="3"/>
        </dgm:presLayoutVars>
      </dgm:prSet>
      <dgm:spPr/>
      <dgm:t>
        <a:bodyPr/>
        <a:lstStyle/>
        <a:p>
          <a:endParaRPr lang="es-CO"/>
        </a:p>
      </dgm:t>
    </dgm:pt>
    <dgm:pt modelId="{4D92C22B-E4BB-423B-8881-D621C495F3C1}" type="pres">
      <dgm:prSet presAssocID="{DCB5AC49-5E5A-4EED-AA93-BBEDBA6793FA}" presName="level3hierChild" presStyleCnt="0"/>
      <dgm:spPr/>
      <dgm:t>
        <a:bodyPr/>
        <a:lstStyle/>
        <a:p>
          <a:endParaRPr lang="es-CO"/>
        </a:p>
      </dgm:t>
    </dgm:pt>
    <dgm:pt modelId="{BB21D4BB-0631-47C1-A688-BE65BE4DA29E}" type="pres">
      <dgm:prSet presAssocID="{3C3A8BEE-6BA1-4A58-9163-61DFB2A75B5C}" presName="conn2-1" presStyleLbl="parChTrans1D2" presStyleIdx="1" presStyleCnt="2"/>
      <dgm:spPr/>
      <dgm:t>
        <a:bodyPr/>
        <a:lstStyle/>
        <a:p>
          <a:endParaRPr lang="es-CO"/>
        </a:p>
      </dgm:t>
    </dgm:pt>
    <dgm:pt modelId="{81C32EA3-61A0-4139-B434-1C8B096C4C43}" type="pres">
      <dgm:prSet presAssocID="{3C3A8BEE-6BA1-4A58-9163-61DFB2A75B5C}" presName="connTx" presStyleLbl="parChTrans1D2" presStyleIdx="1" presStyleCnt="2"/>
      <dgm:spPr/>
      <dgm:t>
        <a:bodyPr/>
        <a:lstStyle/>
        <a:p>
          <a:endParaRPr lang="es-CO"/>
        </a:p>
      </dgm:t>
    </dgm:pt>
    <dgm:pt modelId="{B174171B-252D-41D1-AECB-D7DCF84666A8}" type="pres">
      <dgm:prSet presAssocID="{4C77B897-ACA9-4454-84B0-ED5B8426C6CD}" presName="root2" presStyleCnt="0"/>
      <dgm:spPr/>
      <dgm:t>
        <a:bodyPr/>
        <a:lstStyle/>
        <a:p>
          <a:endParaRPr lang="es-CO"/>
        </a:p>
      </dgm:t>
    </dgm:pt>
    <dgm:pt modelId="{D78CF1C0-E697-4AA6-8613-1E0B3C96A56D}" type="pres">
      <dgm:prSet presAssocID="{4C77B897-ACA9-4454-84B0-ED5B8426C6CD}" presName="LevelTwoTextNode" presStyleLbl="node2" presStyleIdx="1" presStyleCnt="2" custLinFactNeighborY="-6720">
        <dgm:presLayoutVars>
          <dgm:chPref val="3"/>
        </dgm:presLayoutVars>
      </dgm:prSet>
      <dgm:spPr/>
      <dgm:t>
        <a:bodyPr/>
        <a:lstStyle/>
        <a:p>
          <a:endParaRPr lang="es-CO"/>
        </a:p>
      </dgm:t>
    </dgm:pt>
    <dgm:pt modelId="{F208FFE7-213C-49DF-B5C5-72F96E095849}" type="pres">
      <dgm:prSet presAssocID="{4C77B897-ACA9-4454-84B0-ED5B8426C6CD}" presName="level3hierChild" presStyleCnt="0"/>
      <dgm:spPr/>
      <dgm:t>
        <a:bodyPr/>
        <a:lstStyle/>
        <a:p>
          <a:endParaRPr lang="es-CO"/>
        </a:p>
      </dgm:t>
    </dgm:pt>
    <dgm:pt modelId="{2A8B4AF9-96EA-4F74-A086-EBEA1BB90CBD}" type="pres">
      <dgm:prSet presAssocID="{7A0F009E-2BE8-48B8-9587-9DEBC16572B9}" presName="conn2-1" presStyleLbl="parChTrans1D3" presStyleIdx="2" presStyleCnt="3"/>
      <dgm:spPr/>
      <dgm:t>
        <a:bodyPr/>
        <a:lstStyle/>
        <a:p>
          <a:endParaRPr lang="es-CO"/>
        </a:p>
      </dgm:t>
    </dgm:pt>
    <dgm:pt modelId="{7A94B4A6-FBB8-4D82-8237-EC554213882A}" type="pres">
      <dgm:prSet presAssocID="{7A0F009E-2BE8-48B8-9587-9DEBC16572B9}" presName="connTx" presStyleLbl="parChTrans1D3" presStyleIdx="2" presStyleCnt="3"/>
      <dgm:spPr/>
      <dgm:t>
        <a:bodyPr/>
        <a:lstStyle/>
        <a:p>
          <a:endParaRPr lang="es-CO"/>
        </a:p>
      </dgm:t>
    </dgm:pt>
    <dgm:pt modelId="{700C2A37-F535-4478-8173-33676471C3EB}" type="pres">
      <dgm:prSet presAssocID="{509A8165-7EC3-46EB-90DD-BA0816110EE4}" presName="root2" presStyleCnt="0"/>
      <dgm:spPr/>
      <dgm:t>
        <a:bodyPr/>
        <a:lstStyle/>
        <a:p>
          <a:endParaRPr lang="es-CO"/>
        </a:p>
      </dgm:t>
    </dgm:pt>
    <dgm:pt modelId="{1B44B999-2C23-4B4A-8EF0-2D47BE4ED654}" type="pres">
      <dgm:prSet presAssocID="{509A8165-7EC3-46EB-90DD-BA0816110EE4}" presName="LevelTwoTextNode" presStyleLbl="node3" presStyleIdx="2" presStyleCnt="3" custLinFactNeighborY="-6720">
        <dgm:presLayoutVars>
          <dgm:chPref val="3"/>
        </dgm:presLayoutVars>
      </dgm:prSet>
      <dgm:spPr/>
      <dgm:t>
        <a:bodyPr/>
        <a:lstStyle/>
        <a:p>
          <a:endParaRPr lang="es-CO"/>
        </a:p>
      </dgm:t>
    </dgm:pt>
    <dgm:pt modelId="{B8716262-AA3A-45F4-9921-9EA871A86C37}" type="pres">
      <dgm:prSet presAssocID="{509A8165-7EC3-46EB-90DD-BA0816110EE4}" presName="level3hierChild" presStyleCnt="0"/>
      <dgm:spPr/>
      <dgm:t>
        <a:bodyPr/>
        <a:lstStyle/>
        <a:p>
          <a:endParaRPr lang="es-CO"/>
        </a:p>
      </dgm:t>
    </dgm:pt>
  </dgm:ptLst>
  <dgm:cxnLst>
    <dgm:cxn modelId="{D7BCCAC5-6304-4F39-A9E8-5DDBC5B341AE}" type="presOf" srcId="{4C77B897-ACA9-4454-84B0-ED5B8426C6CD}" destId="{D78CF1C0-E697-4AA6-8613-1E0B3C96A56D}" srcOrd="0" destOrd="0" presId="urn:microsoft.com/office/officeart/2005/8/layout/hierarchy2"/>
    <dgm:cxn modelId="{F550FCB7-B2A1-4320-996A-DC3921AD2B46}" type="presOf" srcId="{DCB5AC49-5E5A-4EED-AA93-BBEDBA6793FA}" destId="{4EAF24E3-ACBD-466A-AF7A-1F6DE81D295E}" srcOrd="0" destOrd="0" presId="urn:microsoft.com/office/officeart/2005/8/layout/hierarchy2"/>
    <dgm:cxn modelId="{0C34318E-76EF-4F6B-A77A-D338C5756189}" type="presOf" srcId="{7A0F009E-2BE8-48B8-9587-9DEBC16572B9}" destId="{2A8B4AF9-96EA-4F74-A086-EBEA1BB90CBD}" srcOrd="0" destOrd="0" presId="urn:microsoft.com/office/officeart/2005/8/layout/hierarchy2"/>
    <dgm:cxn modelId="{BA080D1D-5EE4-452B-996A-6E99DC87C081}" srcId="{00B54BD0-3539-4337-B7C2-9E1421C2DE37}" destId="{5331D127-3F70-4039-B4B5-EB6928DF96A8}" srcOrd="0" destOrd="0" parTransId="{E60F86E4-1718-46EF-B06B-0E80BABD6498}" sibTransId="{D7D0E5E6-4D9C-4D9C-88DD-18BF6030831C}"/>
    <dgm:cxn modelId="{BD36FDF1-F424-4A99-8877-4F57C50F3B8D}" type="presOf" srcId="{509A8165-7EC3-46EB-90DD-BA0816110EE4}" destId="{1B44B999-2C23-4B4A-8EF0-2D47BE4ED654}" srcOrd="0" destOrd="0" presId="urn:microsoft.com/office/officeart/2005/8/layout/hierarchy2"/>
    <dgm:cxn modelId="{BD0421C6-837F-48E4-A19C-30FD16DB21B3}" srcId="{5331D127-3F70-4039-B4B5-EB6928DF96A8}" destId="{DCB5AC49-5E5A-4EED-AA93-BBEDBA6793FA}" srcOrd="1" destOrd="0" parTransId="{2A826107-AE1F-4725-93E2-5C53C4DAF6A8}" sibTransId="{21677C54-25C1-4600-8265-4BB1673B6379}"/>
    <dgm:cxn modelId="{42EFA2E3-1856-4854-8D8D-4A008DA70BB0}" srcId="{4C77B897-ACA9-4454-84B0-ED5B8426C6CD}" destId="{509A8165-7EC3-46EB-90DD-BA0816110EE4}" srcOrd="0" destOrd="0" parTransId="{7A0F009E-2BE8-48B8-9587-9DEBC16572B9}" sibTransId="{07B32127-6FC3-46AC-A8D1-B894758D8F11}"/>
    <dgm:cxn modelId="{C681C9CE-A261-4A95-A8FA-BAC98FFB24AC}" type="presOf" srcId="{2EFAB33C-6436-4442-88D0-2660B5AAE19F}" destId="{37796160-0A26-4C62-BE3A-10B30ED5C427}" srcOrd="0" destOrd="0" presId="urn:microsoft.com/office/officeart/2005/8/layout/hierarchy2"/>
    <dgm:cxn modelId="{4DF30798-8826-4E96-9562-E6717CDD1124}" type="presOf" srcId="{E60F86E4-1718-46EF-B06B-0E80BABD6498}" destId="{ABA4EFE4-C204-4D84-9DB7-EE119717D07E}" srcOrd="1" destOrd="0" presId="urn:microsoft.com/office/officeart/2005/8/layout/hierarchy2"/>
    <dgm:cxn modelId="{5B90FC4B-D445-40FB-AAD4-E7DA0E9D9FC6}" srcId="{5331D127-3F70-4039-B4B5-EB6928DF96A8}" destId="{2EFAB33C-6436-4442-88D0-2660B5AAE19F}" srcOrd="0" destOrd="0" parTransId="{8362159A-8D35-4A7F-9D13-81EA0D5237AD}" sibTransId="{786BE67F-1D34-4CEC-8D05-17B5FD92BAB5}"/>
    <dgm:cxn modelId="{E8718B8F-6A44-43E2-83C4-B1E6BDDBC18D}" type="presOf" srcId="{00B54BD0-3539-4337-B7C2-9E1421C2DE37}" destId="{D2F44885-FF42-45CB-8A03-13878F52883C}" srcOrd="0" destOrd="0" presId="urn:microsoft.com/office/officeart/2005/8/layout/hierarchy2"/>
    <dgm:cxn modelId="{9C1A413D-3E95-450B-B37D-FA10AE035483}" type="presOf" srcId="{2A826107-AE1F-4725-93E2-5C53C4DAF6A8}" destId="{73A1FF2B-CF1C-43E0-9682-9026451C7F0D}" srcOrd="0" destOrd="0" presId="urn:microsoft.com/office/officeart/2005/8/layout/hierarchy2"/>
    <dgm:cxn modelId="{B29C672E-49E6-4CC1-BE92-246D083252EC}" type="presOf" srcId="{2A826107-AE1F-4725-93E2-5C53C4DAF6A8}" destId="{7B8E93B8-FFA5-4DD4-8322-808B7B6F3C1A}" srcOrd="1" destOrd="0" presId="urn:microsoft.com/office/officeart/2005/8/layout/hierarchy2"/>
    <dgm:cxn modelId="{88E9B302-12F6-43D0-B55C-9CE586406AA5}" srcId="{E4D20060-8CC6-4E34-84DA-75FD902C607A}" destId="{00B54BD0-3539-4337-B7C2-9E1421C2DE37}" srcOrd="0" destOrd="0" parTransId="{BC8B3B48-AA05-456C-B447-839033A90BE2}" sibTransId="{4104BA6F-B11D-4CBD-B758-EB71A6BE6DC7}"/>
    <dgm:cxn modelId="{E08DA3EA-A0BD-40F7-BD59-48700B42B3DF}" type="presOf" srcId="{8362159A-8D35-4A7F-9D13-81EA0D5237AD}" destId="{9F71DD57-000D-4E95-BDF4-98D6711BA6D7}" srcOrd="1" destOrd="0" presId="urn:microsoft.com/office/officeart/2005/8/layout/hierarchy2"/>
    <dgm:cxn modelId="{2DFE2020-3907-4E5A-BA9B-C85DBD03AC2B}" type="presOf" srcId="{3C3A8BEE-6BA1-4A58-9163-61DFB2A75B5C}" destId="{81C32EA3-61A0-4139-B434-1C8B096C4C43}" srcOrd="1" destOrd="0" presId="urn:microsoft.com/office/officeart/2005/8/layout/hierarchy2"/>
    <dgm:cxn modelId="{084CDAC6-422E-45F6-9B61-8BDBC47515F7}" type="presOf" srcId="{E4D20060-8CC6-4E34-84DA-75FD902C607A}" destId="{0822CB1A-F41F-4233-8D9A-001A5AAD9D68}" srcOrd="0" destOrd="0" presId="urn:microsoft.com/office/officeart/2005/8/layout/hierarchy2"/>
    <dgm:cxn modelId="{50371E26-E8DF-4158-AD33-80AD0F18DF56}" type="presOf" srcId="{8362159A-8D35-4A7F-9D13-81EA0D5237AD}" destId="{771CDFCE-F15B-4D3A-B997-169F89DA0513}" srcOrd="0" destOrd="0" presId="urn:microsoft.com/office/officeart/2005/8/layout/hierarchy2"/>
    <dgm:cxn modelId="{CBFCDDA8-BFC3-46C4-82E2-BCBA020C73BB}" srcId="{00B54BD0-3539-4337-B7C2-9E1421C2DE37}" destId="{4C77B897-ACA9-4454-84B0-ED5B8426C6CD}" srcOrd="1" destOrd="0" parTransId="{3C3A8BEE-6BA1-4A58-9163-61DFB2A75B5C}" sibTransId="{442F8176-43EA-4CA1-BBFE-E9454842137E}"/>
    <dgm:cxn modelId="{D764B487-F040-4C40-921E-87F51E192F99}" type="presOf" srcId="{5331D127-3F70-4039-B4B5-EB6928DF96A8}" destId="{B2BAC2B9-0D6E-4632-B63B-5AEDD927BC94}" srcOrd="0" destOrd="0" presId="urn:microsoft.com/office/officeart/2005/8/layout/hierarchy2"/>
    <dgm:cxn modelId="{6803F35C-40EB-495B-A678-42AB54270A30}" type="presOf" srcId="{E60F86E4-1718-46EF-B06B-0E80BABD6498}" destId="{A6A7C563-1921-4CCC-9179-80DC8825AADD}" srcOrd="0" destOrd="0" presId="urn:microsoft.com/office/officeart/2005/8/layout/hierarchy2"/>
    <dgm:cxn modelId="{491F2075-7EF9-4CCE-8CF1-18F9EC389712}" type="presOf" srcId="{7A0F009E-2BE8-48B8-9587-9DEBC16572B9}" destId="{7A94B4A6-FBB8-4D82-8237-EC554213882A}" srcOrd="1" destOrd="0" presId="urn:microsoft.com/office/officeart/2005/8/layout/hierarchy2"/>
    <dgm:cxn modelId="{B2DD3543-1C76-42E3-B868-D0ACB9FD11BE}" type="presOf" srcId="{3C3A8BEE-6BA1-4A58-9163-61DFB2A75B5C}" destId="{BB21D4BB-0631-47C1-A688-BE65BE4DA29E}" srcOrd="0" destOrd="0" presId="urn:microsoft.com/office/officeart/2005/8/layout/hierarchy2"/>
    <dgm:cxn modelId="{56E99AAA-0338-4081-AB69-03FF0CFF889A}" type="presParOf" srcId="{0822CB1A-F41F-4233-8D9A-001A5AAD9D68}" destId="{8ABDDE2F-90D9-41AE-A86D-B5A0DB01C7CD}" srcOrd="0" destOrd="0" presId="urn:microsoft.com/office/officeart/2005/8/layout/hierarchy2"/>
    <dgm:cxn modelId="{B603BB80-F5F8-4FAD-926E-908A48B7AFD6}" type="presParOf" srcId="{8ABDDE2F-90D9-41AE-A86D-B5A0DB01C7CD}" destId="{D2F44885-FF42-45CB-8A03-13878F52883C}" srcOrd="0" destOrd="0" presId="urn:microsoft.com/office/officeart/2005/8/layout/hierarchy2"/>
    <dgm:cxn modelId="{98A8B287-8941-428D-8212-2499EB4CFEEF}" type="presParOf" srcId="{8ABDDE2F-90D9-41AE-A86D-B5A0DB01C7CD}" destId="{FB51BF98-1301-4246-ABE3-C6FCFA089FFC}" srcOrd="1" destOrd="0" presId="urn:microsoft.com/office/officeart/2005/8/layout/hierarchy2"/>
    <dgm:cxn modelId="{AF8F83A8-416A-4E0B-8ABB-FD1A3DCE4B63}" type="presParOf" srcId="{FB51BF98-1301-4246-ABE3-C6FCFA089FFC}" destId="{A6A7C563-1921-4CCC-9179-80DC8825AADD}" srcOrd="0" destOrd="0" presId="urn:microsoft.com/office/officeart/2005/8/layout/hierarchy2"/>
    <dgm:cxn modelId="{2117A1CD-39E7-45F2-A55A-F3734393ACC0}" type="presParOf" srcId="{A6A7C563-1921-4CCC-9179-80DC8825AADD}" destId="{ABA4EFE4-C204-4D84-9DB7-EE119717D07E}" srcOrd="0" destOrd="0" presId="urn:microsoft.com/office/officeart/2005/8/layout/hierarchy2"/>
    <dgm:cxn modelId="{58B2943C-3FAA-4CA3-82D6-15F8C3416EFE}" type="presParOf" srcId="{FB51BF98-1301-4246-ABE3-C6FCFA089FFC}" destId="{2D495A6B-ADFE-4792-959C-DD16B3438096}" srcOrd="1" destOrd="0" presId="urn:microsoft.com/office/officeart/2005/8/layout/hierarchy2"/>
    <dgm:cxn modelId="{B4537084-A86C-4ED7-ADD5-476599880CB0}" type="presParOf" srcId="{2D495A6B-ADFE-4792-959C-DD16B3438096}" destId="{B2BAC2B9-0D6E-4632-B63B-5AEDD927BC94}" srcOrd="0" destOrd="0" presId="urn:microsoft.com/office/officeart/2005/8/layout/hierarchy2"/>
    <dgm:cxn modelId="{BA237AD3-2AC5-4378-A087-0E59B04D83D6}" type="presParOf" srcId="{2D495A6B-ADFE-4792-959C-DD16B3438096}" destId="{FEEC4382-6EA2-4CCF-9F29-8DE072FDFEC3}" srcOrd="1" destOrd="0" presId="urn:microsoft.com/office/officeart/2005/8/layout/hierarchy2"/>
    <dgm:cxn modelId="{BEDDDD08-F228-49C0-A30E-EEE3E0A0BB17}" type="presParOf" srcId="{FEEC4382-6EA2-4CCF-9F29-8DE072FDFEC3}" destId="{771CDFCE-F15B-4D3A-B997-169F89DA0513}" srcOrd="0" destOrd="0" presId="urn:microsoft.com/office/officeart/2005/8/layout/hierarchy2"/>
    <dgm:cxn modelId="{D68AC1C8-9D8F-42F2-A757-2E36D6C40B8C}" type="presParOf" srcId="{771CDFCE-F15B-4D3A-B997-169F89DA0513}" destId="{9F71DD57-000D-4E95-BDF4-98D6711BA6D7}" srcOrd="0" destOrd="0" presId="urn:microsoft.com/office/officeart/2005/8/layout/hierarchy2"/>
    <dgm:cxn modelId="{694F1A21-2FD5-4CA8-84CB-21C6C62D20D4}" type="presParOf" srcId="{FEEC4382-6EA2-4CCF-9F29-8DE072FDFEC3}" destId="{5F7843E3-EB51-4C1D-B1EE-6B94273F6F6E}" srcOrd="1" destOrd="0" presId="urn:microsoft.com/office/officeart/2005/8/layout/hierarchy2"/>
    <dgm:cxn modelId="{1C602AA7-910A-4721-98BE-6D0D4BCFA64D}" type="presParOf" srcId="{5F7843E3-EB51-4C1D-B1EE-6B94273F6F6E}" destId="{37796160-0A26-4C62-BE3A-10B30ED5C427}" srcOrd="0" destOrd="0" presId="urn:microsoft.com/office/officeart/2005/8/layout/hierarchy2"/>
    <dgm:cxn modelId="{B8B4B95A-3311-40AA-8743-0F2A538FB507}" type="presParOf" srcId="{5F7843E3-EB51-4C1D-B1EE-6B94273F6F6E}" destId="{CF57046E-450D-4FD2-8981-46542221CCFA}" srcOrd="1" destOrd="0" presId="urn:microsoft.com/office/officeart/2005/8/layout/hierarchy2"/>
    <dgm:cxn modelId="{9E79CA7A-B561-4929-A17D-C8466B97A2D1}" type="presParOf" srcId="{FEEC4382-6EA2-4CCF-9F29-8DE072FDFEC3}" destId="{73A1FF2B-CF1C-43E0-9682-9026451C7F0D}" srcOrd="2" destOrd="0" presId="urn:microsoft.com/office/officeart/2005/8/layout/hierarchy2"/>
    <dgm:cxn modelId="{808010D0-C409-4ABE-840C-D5A4B8BAE685}" type="presParOf" srcId="{73A1FF2B-CF1C-43E0-9682-9026451C7F0D}" destId="{7B8E93B8-FFA5-4DD4-8322-808B7B6F3C1A}" srcOrd="0" destOrd="0" presId="urn:microsoft.com/office/officeart/2005/8/layout/hierarchy2"/>
    <dgm:cxn modelId="{5C339A84-3572-44B7-A039-3D906D9062D5}" type="presParOf" srcId="{FEEC4382-6EA2-4CCF-9F29-8DE072FDFEC3}" destId="{B0251EC1-A6B8-4EE6-AE25-11A3CC6BB80C}" srcOrd="3" destOrd="0" presId="urn:microsoft.com/office/officeart/2005/8/layout/hierarchy2"/>
    <dgm:cxn modelId="{1C7A306B-F272-44AC-8CE9-82A7A8C6C893}" type="presParOf" srcId="{B0251EC1-A6B8-4EE6-AE25-11A3CC6BB80C}" destId="{4EAF24E3-ACBD-466A-AF7A-1F6DE81D295E}" srcOrd="0" destOrd="0" presId="urn:microsoft.com/office/officeart/2005/8/layout/hierarchy2"/>
    <dgm:cxn modelId="{EC37F9D3-7B46-4FF5-9456-0D12C36B9C1B}" type="presParOf" srcId="{B0251EC1-A6B8-4EE6-AE25-11A3CC6BB80C}" destId="{4D92C22B-E4BB-423B-8881-D621C495F3C1}" srcOrd="1" destOrd="0" presId="urn:microsoft.com/office/officeart/2005/8/layout/hierarchy2"/>
    <dgm:cxn modelId="{1B53F1EC-09E2-45E9-A9C9-9F9CEF5DC93C}" type="presParOf" srcId="{FB51BF98-1301-4246-ABE3-C6FCFA089FFC}" destId="{BB21D4BB-0631-47C1-A688-BE65BE4DA29E}" srcOrd="2" destOrd="0" presId="urn:microsoft.com/office/officeart/2005/8/layout/hierarchy2"/>
    <dgm:cxn modelId="{6829B94A-5A07-4BFA-B06B-113436F4A5B6}" type="presParOf" srcId="{BB21D4BB-0631-47C1-A688-BE65BE4DA29E}" destId="{81C32EA3-61A0-4139-B434-1C8B096C4C43}" srcOrd="0" destOrd="0" presId="urn:microsoft.com/office/officeart/2005/8/layout/hierarchy2"/>
    <dgm:cxn modelId="{D2321A9E-DC90-4429-956F-D70135962480}" type="presParOf" srcId="{FB51BF98-1301-4246-ABE3-C6FCFA089FFC}" destId="{B174171B-252D-41D1-AECB-D7DCF84666A8}" srcOrd="3" destOrd="0" presId="urn:microsoft.com/office/officeart/2005/8/layout/hierarchy2"/>
    <dgm:cxn modelId="{D9D8D232-BD65-42B4-81A0-6B77E8708DA7}" type="presParOf" srcId="{B174171B-252D-41D1-AECB-D7DCF84666A8}" destId="{D78CF1C0-E697-4AA6-8613-1E0B3C96A56D}" srcOrd="0" destOrd="0" presId="urn:microsoft.com/office/officeart/2005/8/layout/hierarchy2"/>
    <dgm:cxn modelId="{768C6B46-22CD-41B3-9C25-47B642B1A7C0}" type="presParOf" srcId="{B174171B-252D-41D1-AECB-D7DCF84666A8}" destId="{F208FFE7-213C-49DF-B5C5-72F96E095849}" srcOrd="1" destOrd="0" presId="urn:microsoft.com/office/officeart/2005/8/layout/hierarchy2"/>
    <dgm:cxn modelId="{D647752C-BAB0-4F2D-960D-A79948520F66}" type="presParOf" srcId="{F208FFE7-213C-49DF-B5C5-72F96E095849}" destId="{2A8B4AF9-96EA-4F74-A086-EBEA1BB90CBD}" srcOrd="0" destOrd="0" presId="urn:microsoft.com/office/officeart/2005/8/layout/hierarchy2"/>
    <dgm:cxn modelId="{6DC94DBA-B287-45F8-9A89-177E8798C28A}" type="presParOf" srcId="{2A8B4AF9-96EA-4F74-A086-EBEA1BB90CBD}" destId="{7A94B4A6-FBB8-4D82-8237-EC554213882A}" srcOrd="0" destOrd="0" presId="urn:microsoft.com/office/officeart/2005/8/layout/hierarchy2"/>
    <dgm:cxn modelId="{514802A2-B67D-4A20-BBEC-D788B328033A}" type="presParOf" srcId="{F208FFE7-213C-49DF-B5C5-72F96E095849}" destId="{700C2A37-F535-4478-8173-33676471C3EB}" srcOrd="1" destOrd="0" presId="urn:microsoft.com/office/officeart/2005/8/layout/hierarchy2"/>
    <dgm:cxn modelId="{F32F7ABF-45CA-4E02-A846-EC866B2F79BB}" type="presParOf" srcId="{700C2A37-F535-4478-8173-33676471C3EB}" destId="{1B44B999-2C23-4B4A-8EF0-2D47BE4ED654}" srcOrd="0" destOrd="0" presId="urn:microsoft.com/office/officeart/2005/8/layout/hierarchy2"/>
    <dgm:cxn modelId="{A23DE05B-729D-4C58-856D-78C457848E96}" type="presParOf" srcId="{700C2A37-F535-4478-8173-33676471C3EB}" destId="{B8716262-AA3A-45F4-9921-9EA871A86C3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D20060-8CC6-4E34-84DA-75FD902C607A}"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CO"/>
        </a:p>
      </dgm:t>
    </dgm:pt>
    <dgm:pt modelId="{5331D127-3F70-4039-B4B5-EB6928DF96A8}">
      <dgm:prSet phldrT="[Texto]"/>
      <dgm:spPr/>
      <dgm:t>
        <a:bodyPr/>
        <a:lstStyle/>
        <a:p>
          <a:r>
            <a:rPr lang="es-CO" dirty="0" smtClean="0"/>
            <a:t>Realidad social</a:t>
          </a:r>
          <a:endParaRPr lang="es-CO" dirty="0"/>
        </a:p>
      </dgm:t>
    </dgm:pt>
    <dgm:pt modelId="{E60F86E4-1718-46EF-B06B-0E80BABD6498}" type="parTrans" cxnId="{BA080D1D-5EE4-452B-996A-6E99DC87C081}">
      <dgm:prSet/>
      <dgm:spPr/>
      <dgm:t>
        <a:bodyPr/>
        <a:lstStyle/>
        <a:p>
          <a:endParaRPr lang="es-CO"/>
        </a:p>
      </dgm:t>
    </dgm:pt>
    <dgm:pt modelId="{D7D0E5E6-4D9C-4D9C-88DD-18BF6030831C}" type="sibTrans" cxnId="{BA080D1D-5EE4-452B-996A-6E99DC87C081}">
      <dgm:prSet/>
      <dgm:spPr/>
      <dgm:t>
        <a:bodyPr/>
        <a:lstStyle/>
        <a:p>
          <a:endParaRPr lang="es-CO"/>
        </a:p>
      </dgm:t>
    </dgm:pt>
    <dgm:pt modelId="{DCB5AC49-5E5A-4EED-AA93-BBEDBA6793FA}">
      <dgm:prSet phldrT="[Texto]"/>
      <dgm:spPr/>
      <dgm:t>
        <a:bodyPr/>
        <a:lstStyle/>
        <a:p>
          <a:r>
            <a:rPr lang="es-CO" dirty="0" smtClean="0"/>
            <a:t>Reconocimiento y transformación</a:t>
          </a:r>
          <a:endParaRPr lang="es-CO" dirty="0"/>
        </a:p>
      </dgm:t>
    </dgm:pt>
    <dgm:pt modelId="{2A826107-AE1F-4725-93E2-5C53C4DAF6A8}" type="parTrans" cxnId="{BD0421C6-837F-48E4-A19C-30FD16DB21B3}">
      <dgm:prSet/>
      <dgm:spPr/>
      <dgm:t>
        <a:bodyPr/>
        <a:lstStyle/>
        <a:p>
          <a:endParaRPr lang="es-CO"/>
        </a:p>
      </dgm:t>
    </dgm:pt>
    <dgm:pt modelId="{21677C54-25C1-4600-8265-4BB1673B6379}" type="sibTrans" cxnId="{BD0421C6-837F-48E4-A19C-30FD16DB21B3}">
      <dgm:prSet/>
      <dgm:spPr/>
      <dgm:t>
        <a:bodyPr/>
        <a:lstStyle/>
        <a:p>
          <a:endParaRPr lang="es-CO"/>
        </a:p>
      </dgm:t>
    </dgm:pt>
    <dgm:pt modelId="{4C77B897-ACA9-4454-84B0-ED5B8426C6CD}">
      <dgm:prSet phldrT="[Texto]"/>
      <dgm:spPr/>
      <dgm:t>
        <a:bodyPr/>
        <a:lstStyle/>
        <a:p>
          <a:r>
            <a:rPr lang="es-CO" dirty="0" smtClean="0"/>
            <a:t>Expresiones culturales</a:t>
          </a:r>
          <a:endParaRPr lang="es-CO" dirty="0"/>
        </a:p>
      </dgm:t>
    </dgm:pt>
    <dgm:pt modelId="{3C3A8BEE-6BA1-4A58-9163-61DFB2A75B5C}" type="parTrans" cxnId="{CBFCDDA8-BFC3-46C4-82E2-BCBA020C73BB}">
      <dgm:prSet/>
      <dgm:spPr/>
      <dgm:t>
        <a:bodyPr/>
        <a:lstStyle/>
        <a:p>
          <a:endParaRPr lang="es-CO"/>
        </a:p>
      </dgm:t>
    </dgm:pt>
    <dgm:pt modelId="{442F8176-43EA-4CA1-BBFE-E9454842137E}" type="sibTrans" cxnId="{CBFCDDA8-BFC3-46C4-82E2-BCBA020C73BB}">
      <dgm:prSet/>
      <dgm:spPr/>
      <dgm:t>
        <a:bodyPr/>
        <a:lstStyle/>
        <a:p>
          <a:endParaRPr lang="es-CO"/>
        </a:p>
      </dgm:t>
    </dgm:pt>
    <dgm:pt modelId="{509A8165-7EC3-46EB-90DD-BA0816110EE4}">
      <dgm:prSet phldrT="[Texto]"/>
      <dgm:spPr/>
      <dgm:t>
        <a:bodyPr/>
        <a:lstStyle/>
        <a:p>
          <a:r>
            <a:rPr lang="es-CO" dirty="0" smtClean="0"/>
            <a:t>Principal motor de desarrollo sostenible</a:t>
          </a:r>
          <a:endParaRPr lang="es-CO" dirty="0"/>
        </a:p>
      </dgm:t>
    </dgm:pt>
    <dgm:pt modelId="{7A0F009E-2BE8-48B8-9587-9DEBC16572B9}" type="parTrans" cxnId="{42EFA2E3-1856-4854-8D8D-4A008DA70BB0}">
      <dgm:prSet/>
      <dgm:spPr/>
      <dgm:t>
        <a:bodyPr/>
        <a:lstStyle/>
        <a:p>
          <a:endParaRPr lang="es-CO"/>
        </a:p>
      </dgm:t>
    </dgm:pt>
    <dgm:pt modelId="{07B32127-6FC3-46AC-A8D1-B894758D8F11}" type="sibTrans" cxnId="{42EFA2E3-1856-4854-8D8D-4A008DA70BB0}">
      <dgm:prSet/>
      <dgm:spPr/>
      <dgm:t>
        <a:bodyPr/>
        <a:lstStyle/>
        <a:p>
          <a:endParaRPr lang="es-CO"/>
        </a:p>
      </dgm:t>
    </dgm:pt>
    <dgm:pt modelId="{00B54BD0-3539-4337-B7C2-9E1421C2DE37}">
      <dgm:prSet phldrT="[Texto]"/>
      <dgm:spPr/>
      <dgm:t>
        <a:bodyPr/>
        <a:lstStyle/>
        <a:p>
          <a:r>
            <a:rPr lang="es-CO" dirty="0" smtClean="0"/>
            <a:t>UNESCO</a:t>
          </a:r>
          <a:endParaRPr lang="es-CO" dirty="0"/>
        </a:p>
      </dgm:t>
    </dgm:pt>
    <dgm:pt modelId="{4104BA6F-B11D-4CBD-B758-EB71A6BE6DC7}" type="sibTrans" cxnId="{88E9B302-12F6-43D0-B55C-9CE586406AA5}">
      <dgm:prSet/>
      <dgm:spPr/>
      <dgm:t>
        <a:bodyPr/>
        <a:lstStyle/>
        <a:p>
          <a:endParaRPr lang="es-CO"/>
        </a:p>
      </dgm:t>
    </dgm:pt>
    <dgm:pt modelId="{BC8B3B48-AA05-456C-B447-839033A90BE2}" type="parTrans" cxnId="{88E9B302-12F6-43D0-B55C-9CE586406AA5}">
      <dgm:prSet/>
      <dgm:spPr/>
      <dgm:t>
        <a:bodyPr/>
        <a:lstStyle/>
        <a:p>
          <a:endParaRPr lang="es-CO"/>
        </a:p>
      </dgm:t>
    </dgm:pt>
    <dgm:pt modelId="{0822CB1A-F41F-4233-8D9A-001A5AAD9D68}" type="pres">
      <dgm:prSet presAssocID="{E4D20060-8CC6-4E34-84DA-75FD902C607A}" presName="diagram" presStyleCnt="0">
        <dgm:presLayoutVars>
          <dgm:chPref val="1"/>
          <dgm:dir/>
          <dgm:animOne val="branch"/>
          <dgm:animLvl val="lvl"/>
          <dgm:resizeHandles val="exact"/>
        </dgm:presLayoutVars>
      </dgm:prSet>
      <dgm:spPr/>
      <dgm:t>
        <a:bodyPr/>
        <a:lstStyle/>
        <a:p>
          <a:endParaRPr lang="es-CO"/>
        </a:p>
      </dgm:t>
    </dgm:pt>
    <dgm:pt modelId="{8ABDDE2F-90D9-41AE-A86D-B5A0DB01C7CD}" type="pres">
      <dgm:prSet presAssocID="{00B54BD0-3539-4337-B7C2-9E1421C2DE37}" presName="root1" presStyleCnt="0"/>
      <dgm:spPr/>
      <dgm:t>
        <a:bodyPr/>
        <a:lstStyle/>
        <a:p>
          <a:endParaRPr lang="es-CO"/>
        </a:p>
      </dgm:t>
    </dgm:pt>
    <dgm:pt modelId="{D2F44885-FF42-45CB-8A03-13878F52883C}" type="pres">
      <dgm:prSet presAssocID="{00B54BD0-3539-4337-B7C2-9E1421C2DE37}" presName="LevelOneTextNode" presStyleLbl="node0" presStyleIdx="0" presStyleCnt="1">
        <dgm:presLayoutVars>
          <dgm:chPref val="3"/>
        </dgm:presLayoutVars>
      </dgm:prSet>
      <dgm:spPr/>
      <dgm:t>
        <a:bodyPr/>
        <a:lstStyle/>
        <a:p>
          <a:endParaRPr lang="es-CO"/>
        </a:p>
      </dgm:t>
    </dgm:pt>
    <dgm:pt modelId="{FB51BF98-1301-4246-ABE3-C6FCFA089FFC}" type="pres">
      <dgm:prSet presAssocID="{00B54BD0-3539-4337-B7C2-9E1421C2DE37}" presName="level2hierChild" presStyleCnt="0"/>
      <dgm:spPr/>
      <dgm:t>
        <a:bodyPr/>
        <a:lstStyle/>
        <a:p>
          <a:endParaRPr lang="es-CO"/>
        </a:p>
      </dgm:t>
    </dgm:pt>
    <dgm:pt modelId="{A6A7C563-1921-4CCC-9179-80DC8825AADD}" type="pres">
      <dgm:prSet presAssocID="{E60F86E4-1718-46EF-B06B-0E80BABD6498}" presName="conn2-1" presStyleLbl="parChTrans1D2" presStyleIdx="0" presStyleCnt="2"/>
      <dgm:spPr/>
      <dgm:t>
        <a:bodyPr/>
        <a:lstStyle/>
        <a:p>
          <a:endParaRPr lang="es-CO"/>
        </a:p>
      </dgm:t>
    </dgm:pt>
    <dgm:pt modelId="{ABA4EFE4-C204-4D84-9DB7-EE119717D07E}" type="pres">
      <dgm:prSet presAssocID="{E60F86E4-1718-46EF-B06B-0E80BABD6498}" presName="connTx" presStyleLbl="parChTrans1D2" presStyleIdx="0" presStyleCnt="2"/>
      <dgm:spPr/>
      <dgm:t>
        <a:bodyPr/>
        <a:lstStyle/>
        <a:p>
          <a:endParaRPr lang="es-CO"/>
        </a:p>
      </dgm:t>
    </dgm:pt>
    <dgm:pt modelId="{2D495A6B-ADFE-4792-959C-DD16B3438096}" type="pres">
      <dgm:prSet presAssocID="{5331D127-3F70-4039-B4B5-EB6928DF96A8}" presName="root2" presStyleCnt="0"/>
      <dgm:spPr/>
      <dgm:t>
        <a:bodyPr/>
        <a:lstStyle/>
        <a:p>
          <a:endParaRPr lang="es-CO"/>
        </a:p>
      </dgm:t>
    </dgm:pt>
    <dgm:pt modelId="{B2BAC2B9-0D6E-4632-B63B-5AEDD927BC94}" type="pres">
      <dgm:prSet presAssocID="{5331D127-3F70-4039-B4B5-EB6928DF96A8}" presName="LevelTwoTextNode" presStyleLbl="node2" presStyleIdx="0" presStyleCnt="2" custLinFactNeighborX="-4100" custLinFactNeighborY="-6882">
        <dgm:presLayoutVars>
          <dgm:chPref val="3"/>
        </dgm:presLayoutVars>
      </dgm:prSet>
      <dgm:spPr/>
      <dgm:t>
        <a:bodyPr/>
        <a:lstStyle/>
        <a:p>
          <a:endParaRPr lang="es-CO"/>
        </a:p>
      </dgm:t>
    </dgm:pt>
    <dgm:pt modelId="{FEEC4382-6EA2-4CCF-9F29-8DE072FDFEC3}" type="pres">
      <dgm:prSet presAssocID="{5331D127-3F70-4039-B4B5-EB6928DF96A8}" presName="level3hierChild" presStyleCnt="0"/>
      <dgm:spPr/>
      <dgm:t>
        <a:bodyPr/>
        <a:lstStyle/>
        <a:p>
          <a:endParaRPr lang="es-CO"/>
        </a:p>
      </dgm:t>
    </dgm:pt>
    <dgm:pt modelId="{73A1FF2B-CF1C-43E0-9682-9026451C7F0D}" type="pres">
      <dgm:prSet presAssocID="{2A826107-AE1F-4725-93E2-5C53C4DAF6A8}" presName="conn2-1" presStyleLbl="parChTrans1D3" presStyleIdx="0" presStyleCnt="2"/>
      <dgm:spPr/>
      <dgm:t>
        <a:bodyPr/>
        <a:lstStyle/>
        <a:p>
          <a:endParaRPr lang="es-CO"/>
        </a:p>
      </dgm:t>
    </dgm:pt>
    <dgm:pt modelId="{7B8E93B8-FFA5-4DD4-8322-808B7B6F3C1A}" type="pres">
      <dgm:prSet presAssocID="{2A826107-AE1F-4725-93E2-5C53C4DAF6A8}" presName="connTx" presStyleLbl="parChTrans1D3" presStyleIdx="0" presStyleCnt="2"/>
      <dgm:spPr/>
      <dgm:t>
        <a:bodyPr/>
        <a:lstStyle/>
        <a:p>
          <a:endParaRPr lang="es-CO"/>
        </a:p>
      </dgm:t>
    </dgm:pt>
    <dgm:pt modelId="{B0251EC1-A6B8-4EE6-AE25-11A3CC6BB80C}" type="pres">
      <dgm:prSet presAssocID="{DCB5AC49-5E5A-4EED-AA93-BBEDBA6793FA}" presName="root2" presStyleCnt="0"/>
      <dgm:spPr/>
      <dgm:t>
        <a:bodyPr/>
        <a:lstStyle/>
        <a:p>
          <a:endParaRPr lang="es-CO"/>
        </a:p>
      </dgm:t>
    </dgm:pt>
    <dgm:pt modelId="{4EAF24E3-ACBD-466A-AF7A-1F6DE81D295E}" type="pres">
      <dgm:prSet presAssocID="{DCB5AC49-5E5A-4EED-AA93-BBEDBA6793FA}" presName="LevelTwoTextNode" presStyleLbl="node3" presStyleIdx="0" presStyleCnt="2" custLinFactNeighborX="-9478" custLinFactNeighborY="-8763">
        <dgm:presLayoutVars>
          <dgm:chPref val="3"/>
        </dgm:presLayoutVars>
      </dgm:prSet>
      <dgm:spPr/>
      <dgm:t>
        <a:bodyPr/>
        <a:lstStyle/>
        <a:p>
          <a:endParaRPr lang="es-CO"/>
        </a:p>
      </dgm:t>
    </dgm:pt>
    <dgm:pt modelId="{4D92C22B-E4BB-423B-8881-D621C495F3C1}" type="pres">
      <dgm:prSet presAssocID="{DCB5AC49-5E5A-4EED-AA93-BBEDBA6793FA}" presName="level3hierChild" presStyleCnt="0"/>
      <dgm:spPr/>
      <dgm:t>
        <a:bodyPr/>
        <a:lstStyle/>
        <a:p>
          <a:endParaRPr lang="es-CO"/>
        </a:p>
      </dgm:t>
    </dgm:pt>
    <dgm:pt modelId="{BB21D4BB-0631-47C1-A688-BE65BE4DA29E}" type="pres">
      <dgm:prSet presAssocID="{3C3A8BEE-6BA1-4A58-9163-61DFB2A75B5C}" presName="conn2-1" presStyleLbl="parChTrans1D2" presStyleIdx="1" presStyleCnt="2"/>
      <dgm:spPr/>
      <dgm:t>
        <a:bodyPr/>
        <a:lstStyle/>
        <a:p>
          <a:endParaRPr lang="es-CO"/>
        </a:p>
      </dgm:t>
    </dgm:pt>
    <dgm:pt modelId="{81C32EA3-61A0-4139-B434-1C8B096C4C43}" type="pres">
      <dgm:prSet presAssocID="{3C3A8BEE-6BA1-4A58-9163-61DFB2A75B5C}" presName="connTx" presStyleLbl="parChTrans1D2" presStyleIdx="1" presStyleCnt="2"/>
      <dgm:spPr/>
      <dgm:t>
        <a:bodyPr/>
        <a:lstStyle/>
        <a:p>
          <a:endParaRPr lang="es-CO"/>
        </a:p>
      </dgm:t>
    </dgm:pt>
    <dgm:pt modelId="{B174171B-252D-41D1-AECB-D7DCF84666A8}" type="pres">
      <dgm:prSet presAssocID="{4C77B897-ACA9-4454-84B0-ED5B8426C6CD}" presName="root2" presStyleCnt="0"/>
      <dgm:spPr/>
      <dgm:t>
        <a:bodyPr/>
        <a:lstStyle/>
        <a:p>
          <a:endParaRPr lang="es-CO"/>
        </a:p>
      </dgm:t>
    </dgm:pt>
    <dgm:pt modelId="{D78CF1C0-E697-4AA6-8613-1E0B3C96A56D}" type="pres">
      <dgm:prSet presAssocID="{4C77B897-ACA9-4454-84B0-ED5B8426C6CD}" presName="LevelTwoTextNode" presStyleLbl="node2" presStyleIdx="1" presStyleCnt="2" custLinFactNeighborY="12847">
        <dgm:presLayoutVars>
          <dgm:chPref val="3"/>
        </dgm:presLayoutVars>
      </dgm:prSet>
      <dgm:spPr/>
      <dgm:t>
        <a:bodyPr/>
        <a:lstStyle/>
        <a:p>
          <a:endParaRPr lang="es-CO"/>
        </a:p>
      </dgm:t>
    </dgm:pt>
    <dgm:pt modelId="{F208FFE7-213C-49DF-B5C5-72F96E095849}" type="pres">
      <dgm:prSet presAssocID="{4C77B897-ACA9-4454-84B0-ED5B8426C6CD}" presName="level3hierChild" presStyleCnt="0"/>
      <dgm:spPr/>
      <dgm:t>
        <a:bodyPr/>
        <a:lstStyle/>
        <a:p>
          <a:endParaRPr lang="es-CO"/>
        </a:p>
      </dgm:t>
    </dgm:pt>
    <dgm:pt modelId="{2A8B4AF9-96EA-4F74-A086-EBEA1BB90CBD}" type="pres">
      <dgm:prSet presAssocID="{7A0F009E-2BE8-48B8-9587-9DEBC16572B9}" presName="conn2-1" presStyleLbl="parChTrans1D3" presStyleIdx="1" presStyleCnt="2"/>
      <dgm:spPr/>
      <dgm:t>
        <a:bodyPr/>
        <a:lstStyle/>
        <a:p>
          <a:endParaRPr lang="es-CO"/>
        </a:p>
      </dgm:t>
    </dgm:pt>
    <dgm:pt modelId="{7A94B4A6-FBB8-4D82-8237-EC554213882A}" type="pres">
      <dgm:prSet presAssocID="{7A0F009E-2BE8-48B8-9587-9DEBC16572B9}" presName="connTx" presStyleLbl="parChTrans1D3" presStyleIdx="1" presStyleCnt="2"/>
      <dgm:spPr/>
      <dgm:t>
        <a:bodyPr/>
        <a:lstStyle/>
        <a:p>
          <a:endParaRPr lang="es-CO"/>
        </a:p>
      </dgm:t>
    </dgm:pt>
    <dgm:pt modelId="{700C2A37-F535-4478-8173-33676471C3EB}" type="pres">
      <dgm:prSet presAssocID="{509A8165-7EC3-46EB-90DD-BA0816110EE4}" presName="root2" presStyleCnt="0"/>
      <dgm:spPr/>
      <dgm:t>
        <a:bodyPr/>
        <a:lstStyle/>
        <a:p>
          <a:endParaRPr lang="es-CO"/>
        </a:p>
      </dgm:t>
    </dgm:pt>
    <dgm:pt modelId="{1B44B999-2C23-4B4A-8EF0-2D47BE4ED654}" type="pres">
      <dgm:prSet presAssocID="{509A8165-7EC3-46EB-90DD-BA0816110EE4}" presName="LevelTwoTextNode" presStyleLbl="node3" presStyleIdx="1" presStyleCnt="2" custLinFactNeighborX="-10310" custLinFactNeighborY="12848">
        <dgm:presLayoutVars>
          <dgm:chPref val="3"/>
        </dgm:presLayoutVars>
      </dgm:prSet>
      <dgm:spPr/>
      <dgm:t>
        <a:bodyPr/>
        <a:lstStyle/>
        <a:p>
          <a:endParaRPr lang="es-CO"/>
        </a:p>
      </dgm:t>
    </dgm:pt>
    <dgm:pt modelId="{B8716262-AA3A-45F4-9921-9EA871A86C37}" type="pres">
      <dgm:prSet presAssocID="{509A8165-7EC3-46EB-90DD-BA0816110EE4}" presName="level3hierChild" presStyleCnt="0"/>
      <dgm:spPr/>
      <dgm:t>
        <a:bodyPr/>
        <a:lstStyle/>
        <a:p>
          <a:endParaRPr lang="es-CO"/>
        </a:p>
      </dgm:t>
    </dgm:pt>
  </dgm:ptLst>
  <dgm:cxnLst>
    <dgm:cxn modelId="{0950604B-F6BE-4B25-A3D5-9370231AB4A4}" type="presOf" srcId="{2A826107-AE1F-4725-93E2-5C53C4DAF6A8}" destId="{73A1FF2B-CF1C-43E0-9682-9026451C7F0D}" srcOrd="0" destOrd="0" presId="urn:microsoft.com/office/officeart/2005/8/layout/hierarchy2"/>
    <dgm:cxn modelId="{59762DDB-EA05-45B5-947D-71C40C25065B}" type="presOf" srcId="{00B54BD0-3539-4337-B7C2-9E1421C2DE37}" destId="{D2F44885-FF42-45CB-8A03-13878F52883C}" srcOrd="0" destOrd="0" presId="urn:microsoft.com/office/officeart/2005/8/layout/hierarchy2"/>
    <dgm:cxn modelId="{BA080D1D-5EE4-452B-996A-6E99DC87C081}" srcId="{00B54BD0-3539-4337-B7C2-9E1421C2DE37}" destId="{5331D127-3F70-4039-B4B5-EB6928DF96A8}" srcOrd="0" destOrd="0" parTransId="{E60F86E4-1718-46EF-B06B-0E80BABD6498}" sibTransId="{D7D0E5E6-4D9C-4D9C-88DD-18BF6030831C}"/>
    <dgm:cxn modelId="{4A09302C-829B-4DCA-BD65-AF0D3A9D4A8C}" type="presOf" srcId="{DCB5AC49-5E5A-4EED-AA93-BBEDBA6793FA}" destId="{4EAF24E3-ACBD-466A-AF7A-1F6DE81D295E}" srcOrd="0" destOrd="0" presId="urn:microsoft.com/office/officeart/2005/8/layout/hierarchy2"/>
    <dgm:cxn modelId="{30C7BC08-767D-4A55-9908-92A9067A5487}" type="presOf" srcId="{5331D127-3F70-4039-B4B5-EB6928DF96A8}" destId="{B2BAC2B9-0D6E-4632-B63B-5AEDD927BC94}" srcOrd="0" destOrd="0" presId="urn:microsoft.com/office/officeart/2005/8/layout/hierarchy2"/>
    <dgm:cxn modelId="{9D865428-893E-40A2-91C6-4C425ABD5682}" type="presOf" srcId="{509A8165-7EC3-46EB-90DD-BA0816110EE4}" destId="{1B44B999-2C23-4B4A-8EF0-2D47BE4ED654}" srcOrd="0" destOrd="0" presId="urn:microsoft.com/office/officeart/2005/8/layout/hierarchy2"/>
    <dgm:cxn modelId="{BD0421C6-837F-48E4-A19C-30FD16DB21B3}" srcId="{5331D127-3F70-4039-B4B5-EB6928DF96A8}" destId="{DCB5AC49-5E5A-4EED-AA93-BBEDBA6793FA}" srcOrd="0" destOrd="0" parTransId="{2A826107-AE1F-4725-93E2-5C53C4DAF6A8}" sibTransId="{21677C54-25C1-4600-8265-4BB1673B6379}"/>
    <dgm:cxn modelId="{42EFA2E3-1856-4854-8D8D-4A008DA70BB0}" srcId="{4C77B897-ACA9-4454-84B0-ED5B8426C6CD}" destId="{509A8165-7EC3-46EB-90DD-BA0816110EE4}" srcOrd="0" destOrd="0" parTransId="{7A0F009E-2BE8-48B8-9587-9DEBC16572B9}" sibTransId="{07B32127-6FC3-46AC-A8D1-B894758D8F11}"/>
    <dgm:cxn modelId="{88F524FF-32A6-4645-8B48-D05D17D74D90}" type="presOf" srcId="{4C77B897-ACA9-4454-84B0-ED5B8426C6CD}" destId="{D78CF1C0-E697-4AA6-8613-1E0B3C96A56D}" srcOrd="0" destOrd="0" presId="urn:microsoft.com/office/officeart/2005/8/layout/hierarchy2"/>
    <dgm:cxn modelId="{4F74A4E3-BB6A-475C-B73F-F2CD86859F76}" type="presOf" srcId="{3C3A8BEE-6BA1-4A58-9163-61DFB2A75B5C}" destId="{81C32EA3-61A0-4139-B434-1C8B096C4C43}" srcOrd="1" destOrd="0" presId="urn:microsoft.com/office/officeart/2005/8/layout/hierarchy2"/>
    <dgm:cxn modelId="{50B0769A-C90B-464F-B6FB-473CF3D8D1C3}" type="presOf" srcId="{2A826107-AE1F-4725-93E2-5C53C4DAF6A8}" destId="{7B8E93B8-FFA5-4DD4-8322-808B7B6F3C1A}" srcOrd="1" destOrd="0" presId="urn:microsoft.com/office/officeart/2005/8/layout/hierarchy2"/>
    <dgm:cxn modelId="{63C39F8E-BE2C-4E4F-8010-8F4BF7376844}" type="presOf" srcId="{E4D20060-8CC6-4E34-84DA-75FD902C607A}" destId="{0822CB1A-F41F-4233-8D9A-001A5AAD9D68}" srcOrd="0" destOrd="0" presId="urn:microsoft.com/office/officeart/2005/8/layout/hierarchy2"/>
    <dgm:cxn modelId="{C7ED9F87-74EA-4C9B-9DD9-3572CFC935C8}" type="presOf" srcId="{3C3A8BEE-6BA1-4A58-9163-61DFB2A75B5C}" destId="{BB21D4BB-0631-47C1-A688-BE65BE4DA29E}" srcOrd="0" destOrd="0" presId="urn:microsoft.com/office/officeart/2005/8/layout/hierarchy2"/>
    <dgm:cxn modelId="{88E9B302-12F6-43D0-B55C-9CE586406AA5}" srcId="{E4D20060-8CC6-4E34-84DA-75FD902C607A}" destId="{00B54BD0-3539-4337-B7C2-9E1421C2DE37}" srcOrd="0" destOrd="0" parTransId="{BC8B3B48-AA05-456C-B447-839033A90BE2}" sibTransId="{4104BA6F-B11D-4CBD-B758-EB71A6BE6DC7}"/>
    <dgm:cxn modelId="{6315C636-2FFC-488E-BA02-D3E43901D133}" type="presOf" srcId="{7A0F009E-2BE8-48B8-9587-9DEBC16572B9}" destId="{2A8B4AF9-96EA-4F74-A086-EBEA1BB90CBD}" srcOrd="0" destOrd="0" presId="urn:microsoft.com/office/officeart/2005/8/layout/hierarchy2"/>
    <dgm:cxn modelId="{1CC990D1-765B-4619-AD54-0134B2603AAE}" type="presOf" srcId="{E60F86E4-1718-46EF-B06B-0E80BABD6498}" destId="{A6A7C563-1921-4CCC-9179-80DC8825AADD}" srcOrd="0" destOrd="0" presId="urn:microsoft.com/office/officeart/2005/8/layout/hierarchy2"/>
    <dgm:cxn modelId="{CBFCDDA8-BFC3-46C4-82E2-BCBA020C73BB}" srcId="{00B54BD0-3539-4337-B7C2-9E1421C2DE37}" destId="{4C77B897-ACA9-4454-84B0-ED5B8426C6CD}" srcOrd="1" destOrd="0" parTransId="{3C3A8BEE-6BA1-4A58-9163-61DFB2A75B5C}" sibTransId="{442F8176-43EA-4CA1-BBFE-E9454842137E}"/>
    <dgm:cxn modelId="{5CEB4C03-4249-48A6-9A93-2C5B97734FC6}" type="presOf" srcId="{7A0F009E-2BE8-48B8-9587-9DEBC16572B9}" destId="{7A94B4A6-FBB8-4D82-8237-EC554213882A}" srcOrd="1" destOrd="0" presId="urn:microsoft.com/office/officeart/2005/8/layout/hierarchy2"/>
    <dgm:cxn modelId="{3B8E6A50-C238-45AE-B1D3-8A394E86165F}" type="presOf" srcId="{E60F86E4-1718-46EF-B06B-0E80BABD6498}" destId="{ABA4EFE4-C204-4D84-9DB7-EE119717D07E}" srcOrd="1" destOrd="0" presId="urn:microsoft.com/office/officeart/2005/8/layout/hierarchy2"/>
    <dgm:cxn modelId="{B0F65617-2B14-4362-8DFC-0E2905803545}" type="presParOf" srcId="{0822CB1A-F41F-4233-8D9A-001A5AAD9D68}" destId="{8ABDDE2F-90D9-41AE-A86D-B5A0DB01C7CD}" srcOrd="0" destOrd="0" presId="urn:microsoft.com/office/officeart/2005/8/layout/hierarchy2"/>
    <dgm:cxn modelId="{8FCAB6AC-FE1F-41D9-8EB1-C791682D4509}" type="presParOf" srcId="{8ABDDE2F-90D9-41AE-A86D-B5A0DB01C7CD}" destId="{D2F44885-FF42-45CB-8A03-13878F52883C}" srcOrd="0" destOrd="0" presId="urn:microsoft.com/office/officeart/2005/8/layout/hierarchy2"/>
    <dgm:cxn modelId="{54750EEF-EACA-4B36-B100-3E14164E5F01}" type="presParOf" srcId="{8ABDDE2F-90D9-41AE-A86D-B5A0DB01C7CD}" destId="{FB51BF98-1301-4246-ABE3-C6FCFA089FFC}" srcOrd="1" destOrd="0" presId="urn:microsoft.com/office/officeart/2005/8/layout/hierarchy2"/>
    <dgm:cxn modelId="{E7F25169-28B1-46E3-9B4C-75B8053D348A}" type="presParOf" srcId="{FB51BF98-1301-4246-ABE3-C6FCFA089FFC}" destId="{A6A7C563-1921-4CCC-9179-80DC8825AADD}" srcOrd="0" destOrd="0" presId="urn:microsoft.com/office/officeart/2005/8/layout/hierarchy2"/>
    <dgm:cxn modelId="{133858AA-F88C-4768-A23D-E7EB19FA779B}" type="presParOf" srcId="{A6A7C563-1921-4CCC-9179-80DC8825AADD}" destId="{ABA4EFE4-C204-4D84-9DB7-EE119717D07E}" srcOrd="0" destOrd="0" presId="urn:microsoft.com/office/officeart/2005/8/layout/hierarchy2"/>
    <dgm:cxn modelId="{4D04CD0E-3DA9-4210-8D05-4AEC5146E002}" type="presParOf" srcId="{FB51BF98-1301-4246-ABE3-C6FCFA089FFC}" destId="{2D495A6B-ADFE-4792-959C-DD16B3438096}" srcOrd="1" destOrd="0" presId="urn:microsoft.com/office/officeart/2005/8/layout/hierarchy2"/>
    <dgm:cxn modelId="{66A4F892-3AF8-4ACA-BFE1-215EB1B91690}" type="presParOf" srcId="{2D495A6B-ADFE-4792-959C-DD16B3438096}" destId="{B2BAC2B9-0D6E-4632-B63B-5AEDD927BC94}" srcOrd="0" destOrd="0" presId="urn:microsoft.com/office/officeart/2005/8/layout/hierarchy2"/>
    <dgm:cxn modelId="{A69B89C5-4DA8-4907-AD8F-99A8649228F7}" type="presParOf" srcId="{2D495A6B-ADFE-4792-959C-DD16B3438096}" destId="{FEEC4382-6EA2-4CCF-9F29-8DE072FDFEC3}" srcOrd="1" destOrd="0" presId="urn:microsoft.com/office/officeart/2005/8/layout/hierarchy2"/>
    <dgm:cxn modelId="{F49E468A-C79B-4309-9572-64E62CBC4699}" type="presParOf" srcId="{FEEC4382-6EA2-4CCF-9F29-8DE072FDFEC3}" destId="{73A1FF2B-CF1C-43E0-9682-9026451C7F0D}" srcOrd="0" destOrd="0" presId="urn:microsoft.com/office/officeart/2005/8/layout/hierarchy2"/>
    <dgm:cxn modelId="{A908BA9F-F052-4D03-832C-C9B134D7E7C2}" type="presParOf" srcId="{73A1FF2B-CF1C-43E0-9682-9026451C7F0D}" destId="{7B8E93B8-FFA5-4DD4-8322-808B7B6F3C1A}" srcOrd="0" destOrd="0" presId="urn:microsoft.com/office/officeart/2005/8/layout/hierarchy2"/>
    <dgm:cxn modelId="{3EA6CEDC-CF66-46FD-BB47-19ECA63BE978}" type="presParOf" srcId="{FEEC4382-6EA2-4CCF-9F29-8DE072FDFEC3}" destId="{B0251EC1-A6B8-4EE6-AE25-11A3CC6BB80C}" srcOrd="1" destOrd="0" presId="urn:microsoft.com/office/officeart/2005/8/layout/hierarchy2"/>
    <dgm:cxn modelId="{A3EB26A2-BB1B-4662-A2AD-536BB71F334B}" type="presParOf" srcId="{B0251EC1-A6B8-4EE6-AE25-11A3CC6BB80C}" destId="{4EAF24E3-ACBD-466A-AF7A-1F6DE81D295E}" srcOrd="0" destOrd="0" presId="urn:microsoft.com/office/officeart/2005/8/layout/hierarchy2"/>
    <dgm:cxn modelId="{5F42636A-6297-4693-8799-7E449723162E}" type="presParOf" srcId="{B0251EC1-A6B8-4EE6-AE25-11A3CC6BB80C}" destId="{4D92C22B-E4BB-423B-8881-D621C495F3C1}" srcOrd="1" destOrd="0" presId="urn:microsoft.com/office/officeart/2005/8/layout/hierarchy2"/>
    <dgm:cxn modelId="{21C9804F-6128-40A4-BFE1-A2D5636D0325}" type="presParOf" srcId="{FB51BF98-1301-4246-ABE3-C6FCFA089FFC}" destId="{BB21D4BB-0631-47C1-A688-BE65BE4DA29E}" srcOrd="2" destOrd="0" presId="urn:microsoft.com/office/officeart/2005/8/layout/hierarchy2"/>
    <dgm:cxn modelId="{3A0F0821-F05C-4AF6-BA93-6DE625E559E3}" type="presParOf" srcId="{BB21D4BB-0631-47C1-A688-BE65BE4DA29E}" destId="{81C32EA3-61A0-4139-B434-1C8B096C4C43}" srcOrd="0" destOrd="0" presId="urn:microsoft.com/office/officeart/2005/8/layout/hierarchy2"/>
    <dgm:cxn modelId="{88E0177D-93D3-436C-A6A6-0DE8BC052F36}" type="presParOf" srcId="{FB51BF98-1301-4246-ABE3-C6FCFA089FFC}" destId="{B174171B-252D-41D1-AECB-D7DCF84666A8}" srcOrd="3" destOrd="0" presId="urn:microsoft.com/office/officeart/2005/8/layout/hierarchy2"/>
    <dgm:cxn modelId="{F8B716F2-4B96-4E38-913F-D1231B039B97}" type="presParOf" srcId="{B174171B-252D-41D1-AECB-D7DCF84666A8}" destId="{D78CF1C0-E697-4AA6-8613-1E0B3C96A56D}" srcOrd="0" destOrd="0" presId="urn:microsoft.com/office/officeart/2005/8/layout/hierarchy2"/>
    <dgm:cxn modelId="{D1B162C2-160F-4171-B305-179BF4B072E4}" type="presParOf" srcId="{B174171B-252D-41D1-AECB-D7DCF84666A8}" destId="{F208FFE7-213C-49DF-B5C5-72F96E095849}" srcOrd="1" destOrd="0" presId="urn:microsoft.com/office/officeart/2005/8/layout/hierarchy2"/>
    <dgm:cxn modelId="{1F3D3FD5-D324-4A47-83D2-063ACF8D415D}" type="presParOf" srcId="{F208FFE7-213C-49DF-B5C5-72F96E095849}" destId="{2A8B4AF9-96EA-4F74-A086-EBEA1BB90CBD}" srcOrd="0" destOrd="0" presId="urn:microsoft.com/office/officeart/2005/8/layout/hierarchy2"/>
    <dgm:cxn modelId="{8B99F90D-5F94-4475-9558-A61DBD97EB1D}" type="presParOf" srcId="{2A8B4AF9-96EA-4F74-A086-EBEA1BB90CBD}" destId="{7A94B4A6-FBB8-4D82-8237-EC554213882A}" srcOrd="0" destOrd="0" presId="urn:microsoft.com/office/officeart/2005/8/layout/hierarchy2"/>
    <dgm:cxn modelId="{65C2F850-7F09-4DF9-879D-4BF37BFCCB65}" type="presParOf" srcId="{F208FFE7-213C-49DF-B5C5-72F96E095849}" destId="{700C2A37-F535-4478-8173-33676471C3EB}" srcOrd="1" destOrd="0" presId="urn:microsoft.com/office/officeart/2005/8/layout/hierarchy2"/>
    <dgm:cxn modelId="{C6B7272F-F9D1-447E-9517-DC8CEA13C498}" type="presParOf" srcId="{700C2A37-F535-4478-8173-33676471C3EB}" destId="{1B44B999-2C23-4B4A-8EF0-2D47BE4ED654}" srcOrd="0" destOrd="0" presId="urn:microsoft.com/office/officeart/2005/8/layout/hierarchy2"/>
    <dgm:cxn modelId="{921D9DBD-6C5C-49CE-9BF6-4334EBEC3AF9}" type="presParOf" srcId="{700C2A37-F535-4478-8173-33676471C3EB}" destId="{B8716262-AA3A-45F4-9921-9EA871A86C37}"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E1B4B-9876-48CB-8B7E-E90EF199C958}">
      <dsp:nvSpPr>
        <dsp:cNvPr id="0" name=""/>
        <dsp:cNvSpPr/>
      </dsp:nvSpPr>
      <dsp:spPr>
        <a:xfrm>
          <a:off x="3631496" y="2515372"/>
          <a:ext cx="1521982" cy="152198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Convivencia Escolar</a:t>
          </a:r>
          <a:endParaRPr lang="es-CO" sz="1200" b="1" kern="1200" dirty="0"/>
        </a:p>
      </dsp:txBody>
      <dsp:txXfrm>
        <a:off x="3854385" y="2738261"/>
        <a:ext cx="1076204" cy="1076204"/>
      </dsp:txXfrm>
    </dsp:sp>
    <dsp:sp modelId="{548C8E9B-A741-465C-989C-D941FCFE0267}">
      <dsp:nvSpPr>
        <dsp:cNvPr id="0" name=""/>
        <dsp:cNvSpPr/>
      </dsp:nvSpPr>
      <dsp:spPr>
        <a:xfrm rot="16200000">
          <a:off x="4231057" y="1961187"/>
          <a:ext cx="322860" cy="517473"/>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4279486" y="2113111"/>
        <a:ext cx="226002" cy="310483"/>
      </dsp:txXfrm>
    </dsp:sp>
    <dsp:sp modelId="{BA872F38-05E9-459C-BDB4-23634D1F0670}">
      <dsp:nvSpPr>
        <dsp:cNvPr id="0" name=""/>
        <dsp:cNvSpPr/>
      </dsp:nvSpPr>
      <dsp:spPr>
        <a:xfrm>
          <a:off x="3441249" y="3723"/>
          <a:ext cx="1902477" cy="1902477"/>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Diversidad  Cultural</a:t>
          </a:r>
          <a:endParaRPr lang="es-CO" sz="1200" b="1" kern="1200" dirty="0"/>
        </a:p>
      </dsp:txBody>
      <dsp:txXfrm>
        <a:off x="3719860" y="282334"/>
        <a:ext cx="1345255" cy="1345255"/>
      </dsp:txXfrm>
    </dsp:sp>
    <dsp:sp modelId="{E016E73A-D281-4531-AD70-733F5332EB16}">
      <dsp:nvSpPr>
        <dsp:cNvPr id="0" name=""/>
        <dsp:cNvSpPr/>
      </dsp:nvSpPr>
      <dsp:spPr>
        <a:xfrm>
          <a:off x="5287496" y="3017627"/>
          <a:ext cx="322860" cy="517473"/>
        </a:xfrm>
        <a:prstGeom prs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5287496" y="3121122"/>
        <a:ext cx="226002" cy="310483"/>
      </dsp:txXfrm>
    </dsp:sp>
    <dsp:sp modelId="{2EA57844-3FB5-4221-AEA2-34F8662FD4E6}">
      <dsp:nvSpPr>
        <dsp:cNvPr id="0" name=""/>
        <dsp:cNvSpPr/>
      </dsp:nvSpPr>
      <dsp:spPr>
        <a:xfrm>
          <a:off x="5762650" y="2325125"/>
          <a:ext cx="1902477" cy="1902477"/>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Exclusión</a:t>
          </a:r>
        </a:p>
        <a:p>
          <a:pPr lvl="0" algn="ctr" defTabSz="533400">
            <a:lnSpc>
              <a:spcPct val="90000"/>
            </a:lnSpc>
            <a:spcBef>
              <a:spcPct val="0"/>
            </a:spcBef>
            <a:spcAft>
              <a:spcPct val="35000"/>
            </a:spcAft>
          </a:pPr>
          <a:r>
            <a:rPr lang="es-CO" sz="1200" b="1" kern="1200" dirty="0" smtClean="0"/>
            <a:t>discriminación</a:t>
          </a:r>
          <a:endParaRPr lang="es-CO" sz="1200" b="1" kern="1200" dirty="0"/>
        </a:p>
      </dsp:txBody>
      <dsp:txXfrm>
        <a:off x="6041261" y="2603736"/>
        <a:ext cx="1345255" cy="1345255"/>
      </dsp:txXfrm>
    </dsp:sp>
    <dsp:sp modelId="{2DCD94E1-3D36-46C8-8BE7-1426FD2F2E61}">
      <dsp:nvSpPr>
        <dsp:cNvPr id="0" name=""/>
        <dsp:cNvSpPr/>
      </dsp:nvSpPr>
      <dsp:spPr>
        <a:xfrm rot="5341384">
          <a:off x="4248026" y="4075882"/>
          <a:ext cx="325013" cy="517473"/>
        </a:xfrm>
        <a:prstGeom prst="rightArrow">
          <a:avLst>
            <a:gd name="adj1" fmla="val 60000"/>
            <a:gd name="adj2" fmla="val 5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4295947" y="4130632"/>
        <a:ext cx="227509" cy="310483"/>
      </dsp:txXfrm>
    </dsp:sp>
    <dsp:sp modelId="{B29CE6A6-B129-4C06-9922-9A268C6EDB20}">
      <dsp:nvSpPr>
        <dsp:cNvPr id="0" name=""/>
        <dsp:cNvSpPr/>
      </dsp:nvSpPr>
      <dsp:spPr>
        <a:xfrm>
          <a:off x="3480898" y="4650250"/>
          <a:ext cx="1902477" cy="1902477"/>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Incidencia del contexto </a:t>
          </a:r>
          <a:endParaRPr lang="es-CO" sz="1200" b="1" kern="1200" dirty="0"/>
        </a:p>
      </dsp:txBody>
      <dsp:txXfrm>
        <a:off x="3759509" y="4928861"/>
        <a:ext cx="1345255" cy="1345255"/>
      </dsp:txXfrm>
    </dsp:sp>
    <dsp:sp modelId="{8A979079-61FE-405F-8102-F80E540DF4A3}">
      <dsp:nvSpPr>
        <dsp:cNvPr id="0" name=""/>
        <dsp:cNvSpPr/>
      </dsp:nvSpPr>
      <dsp:spPr>
        <a:xfrm rot="10800000">
          <a:off x="3174618" y="3017627"/>
          <a:ext cx="322860" cy="517473"/>
        </a:xfrm>
        <a:prstGeom prst="rightArrow">
          <a:avLst>
            <a:gd name="adj1" fmla="val 60000"/>
            <a:gd name="adj2" fmla="val 5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rot="10800000">
        <a:off x="3271476" y="3121122"/>
        <a:ext cx="226002" cy="310483"/>
      </dsp:txXfrm>
    </dsp:sp>
    <dsp:sp modelId="{9043994F-3B77-4608-9E9D-44306AD12536}">
      <dsp:nvSpPr>
        <dsp:cNvPr id="0" name=""/>
        <dsp:cNvSpPr/>
      </dsp:nvSpPr>
      <dsp:spPr>
        <a:xfrm>
          <a:off x="1119847" y="2325125"/>
          <a:ext cx="1902477" cy="1902477"/>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Incidencia de la comunidad educativa</a:t>
          </a:r>
          <a:endParaRPr lang="es-CO" sz="1200" b="1" kern="1200" dirty="0"/>
        </a:p>
      </dsp:txBody>
      <dsp:txXfrm>
        <a:off x="1398458" y="2603736"/>
        <a:ext cx="1345255" cy="13452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BE82A-2E0A-4BAD-B45E-81E169FCC7E6}">
      <dsp:nvSpPr>
        <dsp:cNvPr id="0" name=""/>
        <dsp:cNvSpPr/>
      </dsp:nvSpPr>
      <dsp:spPr>
        <a:xfrm>
          <a:off x="861" y="87668"/>
          <a:ext cx="2657474" cy="1062989"/>
        </a:xfrm>
        <a:prstGeom prst="chevron">
          <a:avLst/>
        </a:prstGeom>
        <a:solidFill>
          <a:schemeClr val="accent3">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_tradnl" sz="1800" kern="1200" dirty="0" smtClean="0"/>
            <a:t>TIPO DE ESTUDIO</a:t>
          </a:r>
          <a:endParaRPr lang="es-ES_tradnl" sz="1800" kern="1200" dirty="0"/>
        </a:p>
      </dsp:txBody>
      <dsp:txXfrm>
        <a:off x="532356" y="87668"/>
        <a:ext cx="1594485" cy="1062989"/>
      </dsp:txXfrm>
    </dsp:sp>
    <dsp:sp modelId="{89F34B39-A99D-43F6-B4E1-2F1A290EBCAF}">
      <dsp:nvSpPr>
        <dsp:cNvPr id="0" name=""/>
        <dsp:cNvSpPr/>
      </dsp:nvSpPr>
      <dsp:spPr>
        <a:xfrm>
          <a:off x="2312864" y="178022"/>
          <a:ext cx="2540905" cy="882281"/>
        </a:xfrm>
        <a:prstGeom prst="chevron">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_tradnl" sz="2400" kern="1200" dirty="0" smtClean="0"/>
            <a:t>cualitativo</a:t>
          </a:r>
          <a:endParaRPr lang="es-ES_tradnl" sz="2400" kern="1200" dirty="0"/>
        </a:p>
      </dsp:txBody>
      <dsp:txXfrm>
        <a:off x="2754005" y="178022"/>
        <a:ext cx="1658624" cy="882281"/>
      </dsp:txXfrm>
    </dsp:sp>
    <dsp:sp modelId="{37A362EB-A701-4AE6-AECB-E9AA8045BF3D}">
      <dsp:nvSpPr>
        <dsp:cNvPr id="0" name=""/>
        <dsp:cNvSpPr/>
      </dsp:nvSpPr>
      <dsp:spPr>
        <a:xfrm>
          <a:off x="861" y="1299476"/>
          <a:ext cx="2657474" cy="1062989"/>
        </a:xfrm>
        <a:prstGeom prst="chevron">
          <a:avLst/>
        </a:prstGeom>
        <a:solidFill>
          <a:schemeClr val="accent3">
            <a:hueOff val="-2274078"/>
            <a:satOff val="-19323"/>
            <a:lumOff val="-36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_tradnl" sz="1800" kern="1200" dirty="0" smtClean="0"/>
            <a:t>ENFOQUE</a:t>
          </a:r>
          <a:endParaRPr lang="es-ES_tradnl" sz="1800" kern="1200" dirty="0"/>
        </a:p>
      </dsp:txBody>
      <dsp:txXfrm>
        <a:off x="532356" y="1299476"/>
        <a:ext cx="1594485" cy="1062989"/>
      </dsp:txXfrm>
    </dsp:sp>
    <dsp:sp modelId="{87B392B5-09F5-4F30-88A0-11A3E2C63F6E}">
      <dsp:nvSpPr>
        <dsp:cNvPr id="0" name=""/>
        <dsp:cNvSpPr/>
      </dsp:nvSpPr>
      <dsp:spPr>
        <a:xfrm>
          <a:off x="2312864" y="1389830"/>
          <a:ext cx="2957408" cy="882281"/>
        </a:xfrm>
        <a:prstGeom prst="chevron">
          <a:avLst/>
        </a:prstGeom>
        <a:solidFill>
          <a:schemeClr val="accent3">
            <a:tint val="40000"/>
            <a:alpha val="90000"/>
            <a:hueOff val="-1796128"/>
            <a:satOff val="-12075"/>
            <a:lumOff val="-124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_tradnl" sz="2400" kern="1200" dirty="0" smtClean="0"/>
            <a:t>hermenéutico</a:t>
          </a:r>
          <a:endParaRPr lang="es-ES_tradnl" sz="1000" kern="1200" dirty="0"/>
        </a:p>
      </dsp:txBody>
      <dsp:txXfrm>
        <a:off x="2754005" y="1389830"/>
        <a:ext cx="2075127" cy="882281"/>
      </dsp:txXfrm>
    </dsp:sp>
    <dsp:sp modelId="{A8FE1E29-28D5-45D3-BF48-923E7862C57E}">
      <dsp:nvSpPr>
        <dsp:cNvPr id="0" name=""/>
        <dsp:cNvSpPr/>
      </dsp:nvSpPr>
      <dsp:spPr>
        <a:xfrm>
          <a:off x="861" y="2511285"/>
          <a:ext cx="2657474" cy="1062989"/>
        </a:xfrm>
        <a:prstGeom prst="chevron">
          <a:avLst/>
        </a:prstGeom>
        <a:solidFill>
          <a:schemeClr val="accent3">
            <a:hueOff val="-4548156"/>
            <a:satOff val="-38647"/>
            <a:lumOff val="-732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_tradnl" sz="1800" kern="1200" dirty="0" smtClean="0"/>
            <a:t>ESTRATEGIA</a:t>
          </a:r>
          <a:endParaRPr lang="es-ES_tradnl" sz="1800" kern="1200" dirty="0"/>
        </a:p>
      </dsp:txBody>
      <dsp:txXfrm>
        <a:off x="532356" y="2511285"/>
        <a:ext cx="1594485" cy="1062989"/>
      </dsp:txXfrm>
    </dsp:sp>
    <dsp:sp modelId="{0654CE6D-2DBF-4E35-9D54-E257AC68E4C3}">
      <dsp:nvSpPr>
        <dsp:cNvPr id="0" name=""/>
        <dsp:cNvSpPr/>
      </dsp:nvSpPr>
      <dsp:spPr>
        <a:xfrm>
          <a:off x="2312864" y="2601639"/>
          <a:ext cx="3235084" cy="882281"/>
        </a:xfrm>
        <a:prstGeom prst="chevron">
          <a:avLst/>
        </a:prstGeom>
        <a:solidFill>
          <a:schemeClr val="accent3">
            <a:tint val="40000"/>
            <a:alpha val="90000"/>
            <a:hueOff val="-3592256"/>
            <a:satOff val="-24151"/>
            <a:lumOff val="-24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_tradnl" sz="2400" kern="1200" dirty="0" smtClean="0"/>
            <a:t>La etnografía</a:t>
          </a:r>
          <a:endParaRPr lang="es-ES_tradnl" sz="2400" kern="1200" dirty="0"/>
        </a:p>
      </dsp:txBody>
      <dsp:txXfrm>
        <a:off x="2754005" y="2601639"/>
        <a:ext cx="2352803" cy="882281"/>
      </dsp:txXfrm>
    </dsp:sp>
    <dsp:sp modelId="{4A362C6C-E2F9-4023-815A-5B5C9B68A056}">
      <dsp:nvSpPr>
        <dsp:cNvPr id="0" name=""/>
        <dsp:cNvSpPr/>
      </dsp:nvSpPr>
      <dsp:spPr>
        <a:xfrm>
          <a:off x="861" y="3723093"/>
          <a:ext cx="2657474" cy="1062989"/>
        </a:xfrm>
        <a:prstGeom prst="chevron">
          <a:avLst/>
        </a:prstGeom>
        <a:solidFill>
          <a:schemeClr val="accent3">
            <a:hueOff val="-6822234"/>
            <a:satOff val="-57970"/>
            <a:lumOff val="-1098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_tradnl" sz="1800" kern="1200" dirty="0" smtClean="0"/>
            <a:t>TECNICAS</a:t>
          </a:r>
          <a:endParaRPr lang="es-ES_tradnl" sz="1800" kern="1200" dirty="0"/>
        </a:p>
      </dsp:txBody>
      <dsp:txXfrm>
        <a:off x="532356" y="3723093"/>
        <a:ext cx="1594485" cy="1062989"/>
      </dsp:txXfrm>
    </dsp:sp>
    <dsp:sp modelId="{2C2337E8-424B-4954-A384-C450B100A4CF}">
      <dsp:nvSpPr>
        <dsp:cNvPr id="0" name=""/>
        <dsp:cNvSpPr/>
      </dsp:nvSpPr>
      <dsp:spPr>
        <a:xfrm>
          <a:off x="2312864" y="3813448"/>
          <a:ext cx="2679754" cy="882281"/>
        </a:xfrm>
        <a:prstGeom prst="chevron">
          <a:avLst/>
        </a:prstGeom>
        <a:solidFill>
          <a:schemeClr val="accent3">
            <a:tint val="40000"/>
            <a:alpha val="90000"/>
            <a:hueOff val="-5388383"/>
            <a:satOff val="-36226"/>
            <a:lumOff val="-37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_tradnl" sz="2400" kern="1200" dirty="0" smtClean="0"/>
            <a:t>observación participante</a:t>
          </a:r>
          <a:endParaRPr lang="es-ES_tradnl" sz="2400" kern="1200" dirty="0"/>
        </a:p>
      </dsp:txBody>
      <dsp:txXfrm>
        <a:off x="2754005" y="3813448"/>
        <a:ext cx="1797473" cy="882281"/>
      </dsp:txXfrm>
    </dsp:sp>
    <dsp:sp modelId="{34870BE1-C01A-43FB-A71F-D5355E331AB3}">
      <dsp:nvSpPr>
        <dsp:cNvPr id="0" name=""/>
        <dsp:cNvSpPr/>
      </dsp:nvSpPr>
      <dsp:spPr>
        <a:xfrm>
          <a:off x="4683820" y="3813448"/>
          <a:ext cx="3524230" cy="882281"/>
        </a:xfrm>
        <a:prstGeom prst="chevron">
          <a:avLst/>
        </a:prstGeom>
        <a:solidFill>
          <a:schemeClr val="accent3">
            <a:tint val="40000"/>
            <a:alpha val="90000"/>
            <a:hueOff val="-7184511"/>
            <a:satOff val="-48301"/>
            <a:lumOff val="-496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_tradnl" sz="2400" kern="1200" dirty="0" smtClean="0"/>
            <a:t>entrevista </a:t>
          </a:r>
          <a:r>
            <a:rPr lang="es-ES_tradnl" sz="2400" kern="1200" dirty="0" err="1" smtClean="0"/>
            <a:t>semi</a:t>
          </a:r>
          <a:r>
            <a:rPr lang="es-ES_tradnl" sz="2400" kern="1200" dirty="0" smtClean="0"/>
            <a:t>-estructurada</a:t>
          </a:r>
          <a:endParaRPr lang="es-ES_tradnl" sz="2400" kern="1200" dirty="0"/>
        </a:p>
      </dsp:txBody>
      <dsp:txXfrm>
        <a:off x="5124961" y="3813448"/>
        <a:ext cx="2641949" cy="8822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8A718-2D51-4D31-B6A0-88206F92038B}">
      <dsp:nvSpPr>
        <dsp:cNvPr id="0" name=""/>
        <dsp:cNvSpPr/>
      </dsp:nvSpPr>
      <dsp:spPr>
        <a:xfrm>
          <a:off x="8122" y="1335143"/>
          <a:ext cx="3319133" cy="2010233"/>
        </a:xfrm>
        <a:prstGeom prst="roundRect">
          <a:avLst>
            <a:gd name="adj" fmla="val 10000"/>
          </a:avLst>
        </a:prstGeom>
        <a:solidFill>
          <a:schemeClr val="accent3">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t>ASPECTOS</a:t>
          </a:r>
          <a:endParaRPr lang="es-ES_tradnl" sz="2800" kern="1200" dirty="0"/>
        </a:p>
      </dsp:txBody>
      <dsp:txXfrm>
        <a:off x="67000" y="1394021"/>
        <a:ext cx="3201377" cy="1892477"/>
      </dsp:txXfrm>
    </dsp:sp>
    <dsp:sp modelId="{E8B43BF9-2C31-4520-82C2-CF46C632B5A5}">
      <dsp:nvSpPr>
        <dsp:cNvPr id="0" name=""/>
        <dsp:cNvSpPr/>
      </dsp:nvSpPr>
      <dsp:spPr>
        <a:xfrm rot="17692822">
          <a:off x="2790958" y="1481654"/>
          <a:ext cx="1851614" cy="37448"/>
        </a:xfrm>
        <a:custGeom>
          <a:avLst/>
          <a:gdLst/>
          <a:ahLst/>
          <a:cxnLst/>
          <a:rect l="0" t="0" r="0" b="0"/>
          <a:pathLst>
            <a:path>
              <a:moveTo>
                <a:pt x="0" y="18724"/>
              </a:moveTo>
              <a:lnTo>
                <a:pt x="1851614" y="1872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_tradnl" sz="600" kern="1200"/>
        </a:p>
      </dsp:txBody>
      <dsp:txXfrm>
        <a:off x="3670475" y="1454088"/>
        <a:ext cx="92580" cy="92580"/>
      </dsp:txXfrm>
    </dsp:sp>
    <dsp:sp modelId="{F83A2E9C-37CD-4B1D-AD4E-0FDB2C5B22E6}">
      <dsp:nvSpPr>
        <dsp:cNvPr id="0" name=""/>
        <dsp:cNvSpPr/>
      </dsp:nvSpPr>
      <dsp:spPr>
        <a:xfrm>
          <a:off x="4106276" y="173609"/>
          <a:ext cx="3878470" cy="973775"/>
        </a:xfrm>
        <a:prstGeom prst="roundRect">
          <a:avLst>
            <a:gd name="adj" fmla="val 10000"/>
          </a:avLst>
        </a:prstGeom>
        <a:gradFill rotWithShape="1">
          <a:gsLst>
            <a:gs pos="0">
              <a:schemeClr val="accent3">
                <a:tint val="10000"/>
                <a:satMod val="300000"/>
              </a:schemeClr>
            </a:gs>
            <a:gs pos="34000">
              <a:schemeClr val="accent3">
                <a:tint val="13500"/>
                <a:satMod val="250000"/>
              </a:schemeClr>
            </a:gs>
            <a:gs pos="100000">
              <a:schemeClr val="accent3">
                <a:tint val="60000"/>
                <a:satMod val="200000"/>
              </a:schemeClr>
            </a:gs>
          </a:gsLst>
          <a:path path="circle">
            <a:fillToRect l="50000" t="155000" r="50000" b="-55000"/>
          </a:path>
        </a:gradFill>
        <a:ln w="9525" cap="flat" cmpd="sng" algn="ctr">
          <a:solidFill>
            <a:schemeClr val="accent3">
              <a:satMod val="120000"/>
            </a:schemeClr>
          </a:solidFill>
          <a:prstDash val="solid"/>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_tradnl" sz="2600" kern="1200" dirty="0" smtClean="0"/>
            <a:t>1</a:t>
          </a:r>
          <a:r>
            <a:rPr lang="es-ES_tradnl" sz="2400" kern="1200" dirty="0" smtClean="0"/>
            <a:t>. Opiniones </a:t>
          </a:r>
          <a:endParaRPr lang="es-ES_tradnl" sz="2600" kern="1200" dirty="0"/>
        </a:p>
      </dsp:txBody>
      <dsp:txXfrm>
        <a:off x="4134797" y="202130"/>
        <a:ext cx="3821428" cy="916733"/>
      </dsp:txXfrm>
    </dsp:sp>
    <dsp:sp modelId="{6256E4D7-29DB-440A-A3CC-1B2CD236437B}">
      <dsp:nvSpPr>
        <dsp:cNvPr id="0" name=""/>
        <dsp:cNvSpPr/>
      </dsp:nvSpPr>
      <dsp:spPr>
        <a:xfrm rot="19457599">
          <a:off x="3237082" y="2041575"/>
          <a:ext cx="959366" cy="37448"/>
        </a:xfrm>
        <a:custGeom>
          <a:avLst/>
          <a:gdLst/>
          <a:ahLst/>
          <a:cxnLst/>
          <a:rect l="0" t="0" r="0" b="0"/>
          <a:pathLst>
            <a:path>
              <a:moveTo>
                <a:pt x="0" y="18724"/>
              </a:moveTo>
              <a:lnTo>
                <a:pt x="959366" y="1872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3692781" y="2036315"/>
        <a:ext cx="47968" cy="47968"/>
      </dsp:txXfrm>
    </dsp:sp>
    <dsp:sp modelId="{E48442CD-EF54-4063-A1A5-7C0DE03F00AD}">
      <dsp:nvSpPr>
        <dsp:cNvPr id="0" name=""/>
        <dsp:cNvSpPr/>
      </dsp:nvSpPr>
      <dsp:spPr>
        <a:xfrm>
          <a:off x="4106276" y="1293451"/>
          <a:ext cx="3878470" cy="973775"/>
        </a:xfrm>
        <a:prstGeom prst="roundRect">
          <a:avLst>
            <a:gd name="adj" fmla="val 10000"/>
          </a:avLst>
        </a:prstGeom>
        <a:gradFill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l="50000" t="155000" r="50000" b="-55000"/>
          </a:path>
        </a:gradFill>
        <a:ln w="9525" cap="flat" cmpd="sng" algn="ctr">
          <a:solidFill>
            <a:schemeClr val="accent4">
              <a:satMod val="120000"/>
            </a:schemeClr>
          </a:solidFill>
          <a:prstDash val="solid"/>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2. Experiencias </a:t>
          </a:r>
          <a:endParaRPr lang="es-ES_tradnl" sz="2400" kern="1200" dirty="0"/>
        </a:p>
      </dsp:txBody>
      <dsp:txXfrm>
        <a:off x="4134797" y="1321972"/>
        <a:ext cx="3821428" cy="916733"/>
      </dsp:txXfrm>
    </dsp:sp>
    <dsp:sp modelId="{258B9D04-5C1D-48A7-8A51-6C932EFD72BA}">
      <dsp:nvSpPr>
        <dsp:cNvPr id="0" name=""/>
        <dsp:cNvSpPr/>
      </dsp:nvSpPr>
      <dsp:spPr>
        <a:xfrm rot="2142401">
          <a:off x="3237082" y="2601496"/>
          <a:ext cx="959366" cy="37448"/>
        </a:xfrm>
        <a:custGeom>
          <a:avLst/>
          <a:gdLst/>
          <a:ahLst/>
          <a:cxnLst/>
          <a:rect l="0" t="0" r="0" b="0"/>
          <a:pathLst>
            <a:path>
              <a:moveTo>
                <a:pt x="0" y="18724"/>
              </a:moveTo>
              <a:lnTo>
                <a:pt x="959366" y="1872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3692781" y="2596236"/>
        <a:ext cx="47968" cy="47968"/>
      </dsp:txXfrm>
    </dsp:sp>
    <dsp:sp modelId="{43DAEF94-1E62-4038-B87F-6B07EA809381}">
      <dsp:nvSpPr>
        <dsp:cNvPr id="0" name=""/>
        <dsp:cNvSpPr/>
      </dsp:nvSpPr>
      <dsp:spPr>
        <a:xfrm>
          <a:off x="4106276" y="2413293"/>
          <a:ext cx="3878470" cy="973775"/>
        </a:xfrm>
        <a:prstGeom prst="roundRect">
          <a:avLst>
            <a:gd name="adj" fmla="val 10000"/>
          </a:avLst>
        </a:prstGeom>
        <a:gradFill rotWithShape="1">
          <a:gsLst>
            <a:gs pos="0">
              <a:schemeClr val="accent2">
                <a:tint val="10000"/>
                <a:satMod val="300000"/>
              </a:schemeClr>
            </a:gs>
            <a:gs pos="34000">
              <a:schemeClr val="accent2">
                <a:tint val="13500"/>
                <a:satMod val="250000"/>
              </a:schemeClr>
            </a:gs>
            <a:gs pos="100000">
              <a:schemeClr val="accent2">
                <a:tint val="60000"/>
                <a:satMod val="200000"/>
              </a:schemeClr>
            </a:gs>
          </a:gsLst>
          <a:path path="circle">
            <a:fillToRect l="50000" t="155000" r="50000" b="-55000"/>
          </a:path>
        </a:gradFill>
        <a:ln w="9525" cap="flat" cmpd="sng" algn="ctr">
          <a:solidFill>
            <a:schemeClr val="accent2">
              <a:satMod val="120000"/>
            </a:schemeClr>
          </a:solidFill>
          <a:prstDash val="solid"/>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3. Factores</a:t>
          </a:r>
          <a:endParaRPr lang="es-ES_tradnl" sz="4300" kern="1200" dirty="0"/>
        </a:p>
      </dsp:txBody>
      <dsp:txXfrm>
        <a:off x="4134797" y="2441814"/>
        <a:ext cx="3821428" cy="916733"/>
      </dsp:txXfrm>
    </dsp:sp>
    <dsp:sp modelId="{BB45FD6A-94E5-4F90-9DE3-DCE735E9B798}">
      <dsp:nvSpPr>
        <dsp:cNvPr id="0" name=""/>
        <dsp:cNvSpPr/>
      </dsp:nvSpPr>
      <dsp:spPr>
        <a:xfrm rot="3907178">
          <a:off x="2790958" y="3161417"/>
          <a:ext cx="1851614" cy="37448"/>
        </a:xfrm>
        <a:custGeom>
          <a:avLst/>
          <a:gdLst/>
          <a:ahLst/>
          <a:cxnLst/>
          <a:rect l="0" t="0" r="0" b="0"/>
          <a:pathLst>
            <a:path>
              <a:moveTo>
                <a:pt x="0" y="18724"/>
              </a:moveTo>
              <a:lnTo>
                <a:pt x="1851614" y="1872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_tradnl" sz="600" kern="1200"/>
        </a:p>
      </dsp:txBody>
      <dsp:txXfrm>
        <a:off x="3670475" y="3133851"/>
        <a:ext cx="92580" cy="92580"/>
      </dsp:txXfrm>
    </dsp:sp>
    <dsp:sp modelId="{525D0D9C-3718-4649-81F3-76B6D37C159A}">
      <dsp:nvSpPr>
        <dsp:cNvPr id="0" name=""/>
        <dsp:cNvSpPr/>
      </dsp:nvSpPr>
      <dsp:spPr>
        <a:xfrm>
          <a:off x="4106276" y="3533135"/>
          <a:ext cx="3878489" cy="973775"/>
        </a:xfrm>
        <a:prstGeom prst="roundRect">
          <a:avLst>
            <a:gd name="adj" fmla="val 10000"/>
          </a:avLst>
        </a:prstGeom>
        <a:gradFill rotWithShape="1">
          <a:gsLst>
            <a:gs pos="0">
              <a:schemeClr val="accent6">
                <a:tint val="10000"/>
                <a:satMod val="300000"/>
              </a:schemeClr>
            </a:gs>
            <a:gs pos="34000">
              <a:schemeClr val="accent6">
                <a:tint val="13500"/>
                <a:satMod val="250000"/>
              </a:schemeClr>
            </a:gs>
            <a:gs pos="100000">
              <a:schemeClr val="accent6">
                <a:tint val="60000"/>
                <a:satMod val="200000"/>
              </a:schemeClr>
            </a:gs>
          </a:gsLst>
          <a:path path="circle">
            <a:fillToRect l="50000" t="155000" r="50000" b="-55000"/>
          </a:path>
        </a:gradFill>
        <a:ln w="9525" cap="flat" cmpd="sng" algn="ctr">
          <a:solidFill>
            <a:schemeClr val="accent6">
              <a:satMod val="120000"/>
            </a:schemeClr>
          </a:solidFill>
          <a:prstDash val="solid"/>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4 Gestión</a:t>
          </a:r>
          <a:endParaRPr lang="es-ES_tradnl" sz="2400" kern="1200" dirty="0"/>
        </a:p>
      </dsp:txBody>
      <dsp:txXfrm>
        <a:off x="4134797" y="3561656"/>
        <a:ext cx="3821447" cy="9167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2020C-90F8-40DA-A299-F7D319C69638}">
      <dsp:nvSpPr>
        <dsp:cNvPr id="0" name=""/>
        <dsp:cNvSpPr/>
      </dsp:nvSpPr>
      <dsp:spPr>
        <a:xfrm>
          <a:off x="1311424" y="0"/>
          <a:ext cx="1977514" cy="1098619"/>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smtClean="0"/>
            <a:t>Manual de convivencia</a:t>
          </a:r>
          <a:endParaRPr lang="es-CO" sz="2400" kern="1200" dirty="0"/>
        </a:p>
      </dsp:txBody>
      <dsp:txXfrm>
        <a:off x="1343601" y="32177"/>
        <a:ext cx="1913160" cy="1034265"/>
      </dsp:txXfrm>
    </dsp:sp>
    <dsp:sp modelId="{F1E1E27C-1EF5-46A8-A151-4FF7B01DF2CB}">
      <dsp:nvSpPr>
        <dsp:cNvPr id="0" name=""/>
        <dsp:cNvSpPr/>
      </dsp:nvSpPr>
      <dsp:spPr>
        <a:xfrm>
          <a:off x="3837402" y="0"/>
          <a:ext cx="2638380" cy="1098619"/>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smtClean="0"/>
            <a:t>Relaciones Interpersonales</a:t>
          </a:r>
          <a:endParaRPr lang="es-CO" sz="2400" kern="1200" dirty="0"/>
        </a:p>
      </dsp:txBody>
      <dsp:txXfrm>
        <a:off x="3869579" y="32177"/>
        <a:ext cx="2574026" cy="1034265"/>
      </dsp:txXfrm>
    </dsp:sp>
    <dsp:sp modelId="{24AABDD4-C204-4046-9F2B-892854B4CAE5}">
      <dsp:nvSpPr>
        <dsp:cNvPr id="0" name=""/>
        <dsp:cNvSpPr/>
      </dsp:nvSpPr>
      <dsp:spPr>
        <a:xfrm>
          <a:off x="3481621" y="4669132"/>
          <a:ext cx="823964" cy="823964"/>
        </a:xfrm>
        <a:prstGeom prst="triangl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97BD4A-14FC-489A-A44B-E9BFEACA016F}">
      <dsp:nvSpPr>
        <dsp:cNvPr id="0" name=""/>
        <dsp:cNvSpPr/>
      </dsp:nvSpPr>
      <dsp:spPr>
        <a:xfrm rot="21360000">
          <a:off x="1420955" y="4316054"/>
          <a:ext cx="4945297" cy="345808"/>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F3DE38-BDD3-4D18-8B08-7AD5B9A9656B}">
      <dsp:nvSpPr>
        <dsp:cNvPr id="0" name=""/>
        <dsp:cNvSpPr/>
      </dsp:nvSpPr>
      <dsp:spPr>
        <a:xfrm rot="21360000">
          <a:off x="1429225" y="3693066"/>
          <a:ext cx="1962484" cy="677733"/>
        </a:xfrm>
        <a:prstGeom prst="round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Reglamento</a:t>
          </a:r>
          <a:endParaRPr lang="es-CO" sz="2000" kern="1200" dirty="0"/>
        </a:p>
      </dsp:txBody>
      <dsp:txXfrm>
        <a:off x="1462309" y="3726150"/>
        <a:ext cx="1896316" cy="611565"/>
      </dsp:txXfrm>
    </dsp:sp>
    <dsp:sp modelId="{DC499576-1820-4306-B367-7BA4FC42ADDB}">
      <dsp:nvSpPr>
        <dsp:cNvPr id="0" name=""/>
        <dsp:cNvSpPr/>
      </dsp:nvSpPr>
      <dsp:spPr>
        <a:xfrm rot="21360000">
          <a:off x="1374294" y="2967977"/>
          <a:ext cx="1962484" cy="677733"/>
        </a:xfrm>
        <a:prstGeom prst="roundRect">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Controlar</a:t>
          </a:r>
          <a:endParaRPr lang="es-CO" sz="2000" kern="1200" dirty="0"/>
        </a:p>
      </dsp:txBody>
      <dsp:txXfrm>
        <a:off x="1407378" y="3001061"/>
        <a:ext cx="1896316" cy="611565"/>
      </dsp:txXfrm>
    </dsp:sp>
    <dsp:sp modelId="{45314667-247A-4971-A59B-83D26C2782C1}">
      <dsp:nvSpPr>
        <dsp:cNvPr id="0" name=""/>
        <dsp:cNvSpPr/>
      </dsp:nvSpPr>
      <dsp:spPr>
        <a:xfrm rot="21360000">
          <a:off x="1319363" y="2242888"/>
          <a:ext cx="1962484" cy="677733"/>
        </a:xfrm>
        <a:prstGeom prst="roundRect">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Castigar</a:t>
          </a:r>
          <a:endParaRPr lang="es-CO" sz="2000" kern="1200" dirty="0"/>
        </a:p>
      </dsp:txBody>
      <dsp:txXfrm>
        <a:off x="1352447" y="2275972"/>
        <a:ext cx="1896316" cy="611565"/>
      </dsp:txXfrm>
    </dsp:sp>
    <dsp:sp modelId="{C27829EE-FCC7-4DC6-BF0A-7AFB9C7C72DD}">
      <dsp:nvSpPr>
        <dsp:cNvPr id="0" name=""/>
        <dsp:cNvSpPr/>
      </dsp:nvSpPr>
      <dsp:spPr>
        <a:xfrm rot="21360000">
          <a:off x="1264432" y="1517800"/>
          <a:ext cx="1962484" cy="677733"/>
        </a:xfrm>
        <a:prstGeom prst="roundRect">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Juzgar</a:t>
          </a:r>
          <a:endParaRPr lang="es-CO" sz="2000" kern="1200" dirty="0"/>
        </a:p>
      </dsp:txBody>
      <dsp:txXfrm>
        <a:off x="1297516" y="1550884"/>
        <a:ext cx="1896316" cy="611565"/>
      </dsp:txXfrm>
    </dsp:sp>
    <dsp:sp modelId="{6EE033E9-8AE9-4ECD-B852-ABA7379E0AC0}">
      <dsp:nvSpPr>
        <dsp:cNvPr id="0" name=""/>
        <dsp:cNvSpPr/>
      </dsp:nvSpPr>
      <dsp:spPr>
        <a:xfrm rot="21360000">
          <a:off x="4285635" y="3495315"/>
          <a:ext cx="1962484" cy="677733"/>
        </a:xfrm>
        <a:prstGeom prst="roundRect">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Comunicación</a:t>
          </a:r>
          <a:endParaRPr lang="es-CO" sz="2000" kern="1200" dirty="0"/>
        </a:p>
      </dsp:txBody>
      <dsp:txXfrm>
        <a:off x="4318719" y="3528399"/>
        <a:ext cx="1896316" cy="611565"/>
      </dsp:txXfrm>
    </dsp:sp>
    <dsp:sp modelId="{10E61FC2-1CEC-419F-8F62-06AE0F1BDCAF}">
      <dsp:nvSpPr>
        <dsp:cNvPr id="0" name=""/>
        <dsp:cNvSpPr/>
      </dsp:nvSpPr>
      <dsp:spPr>
        <a:xfrm rot="21360000">
          <a:off x="4230704" y="2770226"/>
          <a:ext cx="1962484" cy="677733"/>
        </a:xfrm>
        <a:prstGeom prst="round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Valores</a:t>
          </a:r>
          <a:endParaRPr lang="es-CO" sz="2000" kern="1200" dirty="0"/>
        </a:p>
      </dsp:txBody>
      <dsp:txXfrm>
        <a:off x="4263788" y="2803310"/>
        <a:ext cx="1896316" cy="611565"/>
      </dsp:txXfrm>
    </dsp:sp>
    <dsp:sp modelId="{E4352B94-8F86-4CAD-B015-41312593E355}">
      <dsp:nvSpPr>
        <dsp:cNvPr id="0" name=""/>
        <dsp:cNvSpPr/>
      </dsp:nvSpPr>
      <dsp:spPr>
        <a:xfrm rot="21360000">
          <a:off x="4175773" y="2045137"/>
          <a:ext cx="1962484" cy="677733"/>
        </a:xfrm>
        <a:prstGeom prst="roundRect">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Principios</a:t>
          </a:r>
          <a:endParaRPr lang="es-CO" sz="2000" kern="1200" dirty="0"/>
        </a:p>
      </dsp:txBody>
      <dsp:txXfrm>
        <a:off x="4208857" y="2078221"/>
        <a:ext cx="1896316" cy="6115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E735C-7402-46C5-BD5F-C2CED875EEC3}">
      <dsp:nvSpPr>
        <dsp:cNvPr id="0" name=""/>
        <dsp:cNvSpPr/>
      </dsp:nvSpPr>
      <dsp:spPr>
        <a:xfrm>
          <a:off x="3287114" y="1990970"/>
          <a:ext cx="1418659" cy="1418659"/>
        </a:xfrm>
        <a:prstGeom prst="ellipse">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FACTORES</a:t>
          </a:r>
          <a:endParaRPr lang="es-ES_tradnl" sz="1300" kern="1200" dirty="0"/>
        </a:p>
      </dsp:txBody>
      <dsp:txXfrm>
        <a:off x="3494872" y="2198728"/>
        <a:ext cx="1003143" cy="1003143"/>
      </dsp:txXfrm>
    </dsp:sp>
    <dsp:sp modelId="{FBD7EC3D-269F-455B-8463-DA764F378BB0}">
      <dsp:nvSpPr>
        <dsp:cNvPr id="0" name=""/>
        <dsp:cNvSpPr/>
      </dsp:nvSpPr>
      <dsp:spPr>
        <a:xfrm rot="16200000">
          <a:off x="3845981" y="1474422"/>
          <a:ext cx="300925" cy="482344"/>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3891120" y="1616030"/>
        <a:ext cx="210648" cy="289406"/>
      </dsp:txXfrm>
    </dsp:sp>
    <dsp:sp modelId="{77D784A1-53BD-40AE-A561-D0DFFDC02C24}">
      <dsp:nvSpPr>
        <dsp:cNvPr id="0" name=""/>
        <dsp:cNvSpPr/>
      </dsp:nvSpPr>
      <dsp:spPr>
        <a:xfrm>
          <a:off x="3287114" y="4526"/>
          <a:ext cx="1418659" cy="1418659"/>
        </a:xfrm>
        <a:prstGeom prst="ellipse">
          <a:avLst/>
        </a:prstGeom>
        <a:solidFill>
          <a:schemeClr val="accent4">
            <a:lumMod val="60000"/>
            <a:lumOff val="4000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smtClean="0"/>
            <a:t>Credos</a:t>
          </a:r>
          <a:endParaRPr lang="es-ES_tradnl" sz="1000" kern="1200" dirty="0"/>
        </a:p>
      </dsp:txBody>
      <dsp:txXfrm>
        <a:off x="3494872" y="212284"/>
        <a:ext cx="1003143" cy="1003143"/>
      </dsp:txXfrm>
    </dsp:sp>
    <dsp:sp modelId="{8F0F0F84-6E2A-437C-8ABE-645D8D1D1507}">
      <dsp:nvSpPr>
        <dsp:cNvPr id="0" name=""/>
        <dsp:cNvSpPr/>
      </dsp:nvSpPr>
      <dsp:spPr>
        <a:xfrm rot="19800000">
          <a:off x="4698760" y="1966775"/>
          <a:ext cx="300925" cy="482344"/>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4704807" y="2085813"/>
        <a:ext cx="210648" cy="289406"/>
      </dsp:txXfrm>
    </dsp:sp>
    <dsp:sp modelId="{4042158A-2CA0-412A-9A65-80E196C3B4AE}">
      <dsp:nvSpPr>
        <dsp:cNvPr id="0" name=""/>
        <dsp:cNvSpPr/>
      </dsp:nvSpPr>
      <dsp:spPr>
        <a:xfrm>
          <a:off x="5007425" y="997748"/>
          <a:ext cx="1418659" cy="1418659"/>
        </a:xfrm>
        <a:prstGeom prst="ellipse">
          <a:avLst/>
        </a:prstGeom>
        <a:solidFill>
          <a:schemeClr val="accent3">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smtClean="0"/>
            <a:t>Situación Económica </a:t>
          </a:r>
          <a:endParaRPr lang="es-ES_tradnl" sz="1400" kern="1200" dirty="0"/>
        </a:p>
      </dsp:txBody>
      <dsp:txXfrm>
        <a:off x="5215183" y="1205506"/>
        <a:ext cx="1003143" cy="1003143"/>
      </dsp:txXfrm>
    </dsp:sp>
    <dsp:sp modelId="{5EE75AE3-08D3-4DA8-835C-3E4A1A54455B}">
      <dsp:nvSpPr>
        <dsp:cNvPr id="0" name=""/>
        <dsp:cNvSpPr/>
      </dsp:nvSpPr>
      <dsp:spPr>
        <a:xfrm rot="1800000">
          <a:off x="4698760" y="2951480"/>
          <a:ext cx="300925" cy="482344"/>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4704807" y="3025380"/>
        <a:ext cx="210648" cy="289406"/>
      </dsp:txXfrm>
    </dsp:sp>
    <dsp:sp modelId="{7A45DD7C-EBBF-49F1-9066-FA4706B2302A}">
      <dsp:nvSpPr>
        <dsp:cNvPr id="0" name=""/>
        <dsp:cNvSpPr/>
      </dsp:nvSpPr>
      <dsp:spPr>
        <a:xfrm>
          <a:off x="5007425" y="2984192"/>
          <a:ext cx="1418659" cy="1418659"/>
        </a:xfrm>
        <a:prstGeom prst="ellipse">
          <a:avLst/>
        </a:prstGeom>
        <a:solidFill>
          <a:schemeClr val="accent4">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smtClean="0"/>
            <a:t>Rasgos raciales</a:t>
          </a:r>
          <a:endParaRPr lang="es-ES_tradnl" sz="1400" kern="1200" dirty="0"/>
        </a:p>
      </dsp:txBody>
      <dsp:txXfrm>
        <a:off x="5215183" y="3191950"/>
        <a:ext cx="1003143" cy="1003143"/>
      </dsp:txXfrm>
    </dsp:sp>
    <dsp:sp modelId="{4D74D81E-6072-497A-9FFB-B081D8FE2F88}">
      <dsp:nvSpPr>
        <dsp:cNvPr id="0" name=""/>
        <dsp:cNvSpPr/>
      </dsp:nvSpPr>
      <dsp:spPr>
        <a:xfrm rot="5400000">
          <a:off x="3845981" y="3443833"/>
          <a:ext cx="300925" cy="482344"/>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3891120" y="3495164"/>
        <a:ext cx="210648" cy="289406"/>
      </dsp:txXfrm>
    </dsp:sp>
    <dsp:sp modelId="{E91DE784-9AFB-4005-8DC1-4086D034D4CB}">
      <dsp:nvSpPr>
        <dsp:cNvPr id="0" name=""/>
        <dsp:cNvSpPr/>
      </dsp:nvSpPr>
      <dsp:spPr>
        <a:xfrm>
          <a:off x="3287114" y="3977414"/>
          <a:ext cx="1418659" cy="1418659"/>
        </a:xfrm>
        <a:prstGeom prst="ellipse">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kern="1200" dirty="0" smtClean="0"/>
            <a:t>Características  del contexto</a:t>
          </a:r>
          <a:endParaRPr lang="es-ES_tradnl" sz="1050" kern="1200" dirty="0"/>
        </a:p>
      </dsp:txBody>
      <dsp:txXfrm>
        <a:off x="3494872" y="4185172"/>
        <a:ext cx="1003143" cy="1003143"/>
      </dsp:txXfrm>
    </dsp:sp>
    <dsp:sp modelId="{76015804-34A6-4899-8A26-E7F13D0D1659}">
      <dsp:nvSpPr>
        <dsp:cNvPr id="0" name=""/>
        <dsp:cNvSpPr/>
      </dsp:nvSpPr>
      <dsp:spPr>
        <a:xfrm rot="9000000">
          <a:off x="2993201" y="2951480"/>
          <a:ext cx="300925" cy="482344"/>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rot="10800000">
        <a:off x="3077431" y="3025380"/>
        <a:ext cx="210648" cy="289406"/>
      </dsp:txXfrm>
    </dsp:sp>
    <dsp:sp modelId="{8DA4B7F0-7E41-412A-B113-BB647947710F}">
      <dsp:nvSpPr>
        <dsp:cNvPr id="0" name=""/>
        <dsp:cNvSpPr/>
      </dsp:nvSpPr>
      <dsp:spPr>
        <a:xfrm>
          <a:off x="1566803" y="2984192"/>
          <a:ext cx="1418659" cy="1418659"/>
        </a:xfrm>
        <a:prstGeom prst="ellipse">
          <a:avLst/>
        </a:prstGeom>
        <a:solidFill>
          <a:schemeClr val="accent6">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smtClean="0"/>
            <a:t>Lenguaje despectivo</a:t>
          </a:r>
        </a:p>
      </dsp:txBody>
      <dsp:txXfrm>
        <a:off x="1774561" y="3191950"/>
        <a:ext cx="1003143" cy="1003143"/>
      </dsp:txXfrm>
    </dsp:sp>
    <dsp:sp modelId="{BCADA4EF-F664-4817-B28C-C6F785761F58}">
      <dsp:nvSpPr>
        <dsp:cNvPr id="0" name=""/>
        <dsp:cNvSpPr/>
      </dsp:nvSpPr>
      <dsp:spPr>
        <a:xfrm rot="12600000">
          <a:off x="2993201" y="1966775"/>
          <a:ext cx="300925" cy="482344"/>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rot="10800000">
        <a:off x="3077431" y="2085813"/>
        <a:ext cx="210648" cy="289406"/>
      </dsp:txXfrm>
    </dsp:sp>
    <dsp:sp modelId="{4F841578-9EED-42DC-9824-30339ADD19EE}">
      <dsp:nvSpPr>
        <dsp:cNvPr id="0" name=""/>
        <dsp:cNvSpPr/>
      </dsp:nvSpPr>
      <dsp:spPr>
        <a:xfrm>
          <a:off x="1566803" y="997748"/>
          <a:ext cx="1418659" cy="1418659"/>
        </a:xfrm>
        <a:prstGeom prst="ellipse">
          <a:avLst/>
        </a:prstGeom>
        <a:solidFill>
          <a:srgbClr val="FF5050"/>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dirty="0" smtClean="0"/>
            <a:t>Dominio de género </a:t>
          </a:r>
        </a:p>
      </dsp:txBody>
      <dsp:txXfrm>
        <a:off x="1774561" y="1205506"/>
        <a:ext cx="1003143" cy="10031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75127-6AEE-4798-A07F-9FF34A7E2728}">
      <dsp:nvSpPr>
        <dsp:cNvPr id="0" name=""/>
        <dsp:cNvSpPr/>
      </dsp:nvSpPr>
      <dsp:spPr>
        <a:xfrm>
          <a:off x="1655356" y="2563"/>
          <a:ext cx="6549543" cy="2682391"/>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CO" sz="2200" kern="1200" dirty="0" smtClean="0"/>
            <a:t>“No me interesa lo que piensen, lo que realmente importa es la convicción religiosa que tenemos”</a:t>
          </a:r>
          <a:endParaRPr lang="es-CO" sz="2200" kern="1200" dirty="0"/>
        </a:p>
        <a:p>
          <a:pPr marL="228600" lvl="1" indent="-228600" algn="l" defTabSz="977900">
            <a:lnSpc>
              <a:spcPct val="90000"/>
            </a:lnSpc>
            <a:spcBef>
              <a:spcPct val="0"/>
            </a:spcBef>
            <a:spcAft>
              <a:spcPct val="15000"/>
            </a:spcAft>
            <a:buChar char="••"/>
          </a:pPr>
          <a:r>
            <a:rPr lang="es-CO" sz="2200" kern="1200" dirty="0" smtClean="0"/>
            <a:t>“Lo verdaderamente importante radica en la actitud con que enfrentamos cada situación que se nos presente en la vida”</a:t>
          </a:r>
          <a:endParaRPr lang="es-CO" sz="2200" kern="1200" dirty="0"/>
        </a:p>
      </dsp:txBody>
      <dsp:txXfrm>
        <a:off x="1655356" y="337862"/>
        <a:ext cx="5543646" cy="2011793"/>
      </dsp:txXfrm>
    </dsp:sp>
    <dsp:sp modelId="{848CE038-C032-41D7-9F78-EEB9E68FBB47}">
      <dsp:nvSpPr>
        <dsp:cNvPr id="0" name=""/>
        <dsp:cNvSpPr/>
      </dsp:nvSpPr>
      <dsp:spPr>
        <a:xfrm>
          <a:off x="4011" y="958298"/>
          <a:ext cx="1651345" cy="770921"/>
        </a:xfrm>
        <a:prstGeom prst="roundRect">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kern="1200" dirty="0" smtClean="0"/>
            <a:t>CREDOS</a:t>
          </a:r>
          <a:endParaRPr lang="es-CO" sz="2600" kern="1200" dirty="0"/>
        </a:p>
      </dsp:txBody>
      <dsp:txXfrm>
        <a:off x="41644" y="995931"/>
        <a:ext cx="1576079" cy="695655"/>
      </dsp:txXfrm>
    </dsp:sp>
    <dsp:sp modelId="{EECDAAE6-E0EC-4F53-9CC3-BBF7D1E77B73}">
      <dsp:nvSpPr>
        <dsp:cNvPr id="0" name=""/>
        <dsp:cNvSpPr/>
      </dsp:nvSpPr>
      <dsp:spPr>
        <a:xfrm>
          <a:off x="2039142" y="2868237"/>
          <a:ext cx="6169763" cy="2506880"/>
        </a:xfrm>
        <a:prstGeom prst="rightArrow">
          <a:avLst>
            <a:gd name="adj1" fmla="val 75000"/>
            <a:gd name="adj2" fmla="val 50000"/>
          </a:avLst>
        </a:prstGeom>
        <a:solidFill>
          <a:schemeClr val="accent3">
            <a:tint val="40000"/>
            <a:alpha val="90000"/>
            <a:hueOff val="-7184511"/>
            <a:satOff val="-48301"/>
            <a:lumOff val="-4967"/>
            <a:alphaOff val="0"/>
          </a:schemeClr>
        </a:solidFill>
        <a:ln w="9525" cap="flat" cmpd="sng" algn="ctr">
          <a:solidFill>
            <a:schemeClr val="accent3">
              <a:tint val="40000"/>
              <a:alpha val="90000"/>
              <a:hueOff val="-7184511"/>
              <a:satOff val="-48301"/>
              <a:lumOff val="-49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CO" sz="2100" kern="1200" dirty="0" smtClean="0"/>
            <a:t>“</a:t>
          </a:r>
          <a:r>
            <a:rPr lang="es-CO" sz="2200" kern="1200" dirty="0" smtClean="0"/>
            <a:t>Soy así y al que no le guste de malas”</a:t>
          </a:r>
          <a:endParaRPr lang="es-CO" sz="2200" kern="1200" dirty="0"/>
        </a:p>
        <a:p>
          <a:pPr marL="228600" lvl="1" indent="-228600" algn="l" defTabSz="977900">
            <a:lnSpc>
              <a:spcPct val="90000"/>
            </a:lnSpc>
            <a:spcBef>
              <a:spcPct val="0"/>
            </a:spcBef>
            <a:spcAft>
              <a:spcPct val="15000"/>
            </a:spcAft>
            <a:buChar char="••"/>
          </a:pPr>
          <a:r>
            <a:rPr lang="es-CO" sz="2200" kern="1200" dirty="0" smtClean="0"/>
            <a:t>“Soy pobre y me visto como  puedo, no como quiero”</a:t>
          </a:r>
          <a:endParaRPr lang="es-CO" sz="2200" kern="1200" dirty="0"/>
        </a:p>
        <a:p>
          <a:pPr marL="228600" lvl="1" indent="-228600" algn="l" defTabSz="977900">
            <a:lnSpc>
              <a:spcPct val="90000"/>
            </a:lnSpc>
            <a:spcBef>
              <a:spcPct val="0"/>
            </a:spcBef>
            <a:spcAft>
              <a:spcPct val="15000"/>
            </a:spcAft>
            <a:buChar char="••"/>
          </a:pPr>
          <a:r>
            <a:rPr lang="es-CO" sz="2200" kern="1200" dirty="0" smtClean="0"/>
            <a:t>“Aquí todos somos pobres, así que nadie se las venga a dar de mucho”</a:t>
          </a:r>
          <a:endParaRPr lang="es-CO" sz="2200" kern="1200" dirty="0"/>
        </a:p>
      </dsp:txBody>
      <dsp:txXfrm>
        <a:off x="2039142" y="3181597"/>
        <a:ext cx="5229683" cy="1880160"/>
      </dsp:txXfrm>
    </dsp:sp>
    <dsp:sp modelId="{002691E1-A2F2-4308-9FEA-53F26161E489}">
      <dsp:nvSpPr>
        <dsp:cNvPr id="0" name=""/>
        <dsp:cNvSpPr/>
      </dsp:nvSpPr>
      <dsp:spPr>
        <a:xfrm>
          <a:off x="6" y="3609623"/>
          <a:ext cx="2039136" cy="1024108"/>
        </a:xfrm>
        <a:prstGeom prst="roundRect">
          <a:avLst/>
        </a:prstGeom>
        <a:gradFill rotWithShape="0">
          <a:gsLst>
            <a:gs pos="0">
              <a:schemeClr val="accent3">
                <a:hueOff val="-6822234"/>
                <a:satOff val="-57970"/>
                <a:lumOff val="-10982"/>
                <a:alphaOff val="0"/>
                <a:tint val="10000"/>
                <a:satMod val="300000"/>
              </a:schemeClr>
            </a:gs>
            <a:gs pos="34000">
              <a:schemeClr val="accent3">
                <a:hueOff val="-6822234"/>
                <a:satOff val="-57970"/>
                <a:lumOff val="-10982"/>
                <a:alphaOff val="0"/>
                <a:tint val="13500"/>
                <a:satMod val="250000"/>
              </a:schemeClr>
            </a:gs>
            <a:gs pos="100000">
              <a:schemeClr val="accent3">
                <a:hueOff val="-6822234"/>
                <a:satOff val="-57970"/>
                <a:lumOff val="-1098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kern="1200" dirty="0" smtClean="0"/>
            <a:t>SITUACION ECONÓMICA</a:t>
          </a:r>
          <a:endParaRPr lang="es-CO" sz="2000" kern="1200" dirty="0"/>
        </a:p>
      </dsp:txBody>
      <dsp:txXfrm>
        <a:off x="49999" y="3659616"/>
        <a:ext cx="1939150" cy="9241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75127-6AEE-4798-A07F-9FF34A7E2728}">
      <dsp:nvSpPr>
        <dsp:cNvPr id="0" name=""/>
        <dsp:cNvSpPr/>
      </dsp:nvSpPr>
      <dsp:spPr>
        <a:xfrm>
          <a:off x="1655356" y="2563"/>
          <a:ext cx="6549543" cy="2682391"/>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CO" sz="2200" kern="1200" dirty="0" smtClean="0"/>
            <a:t>“Indio tenías que ser” “ al fin y al cabo </a:t>
          </a:r>
          <a:r>
            <a:rPr lang="es-CO" sz="2200" kern="1200" dirty="0" err="1" smtClean="0"/>
            <a:t>sos</a:t>
          </a:r>
          <a:r>
            <a:rPr lang="es-CO" sz="2200" kern="1200" dirty="0" smtClean="0"/>
            <a:t> un aborigen”, ”Campeche ordinario”, “negro espanta la virgen”, “</a:t>
          </a:r>
          <a:r>
            <a:rPr lang="es-CO" sz="2200" kern="1200" dirty="0" err="1" smtClean="0"/>
            <a:t>frasco´eleche</a:t>
          </a:r>
          <a:r>
            <a:rPr lang="es-CO" sz="2200" kern="1200" dirty="0" smtClean="0"/>
            <a:t>”, “</a:t>
          </a:r>
          <a:r>
            <a:rPr lang="es-CO" sz="2200" kern="1200" dirty="0" err="1" smtClean="0"/>
            <a:t>quemao</a:t>
          </a:r>
          <a:r>
            <a:rPr lang="es-CO" sz="2200" kern="1200" dirty="0" smtClean="0"/>
            <a:t>”</a:t>
          </a:r>
          <a:endParaRPr lang="es-CO" sz="2200" kern="1200" dirty="0"/>
        </a:p>
        <a:p>
          <a:pPr marL="228600" lvl="1" indent="-228600" algn="l" defTabSz="977900">
            <a:lnSpc>
              <a:spcPct val="90000"/>
            </a:lnSpc>
            <a:spcBef>
              <a:spcPct val="0"/>
            </a:spcBef>
            <a:spcAft>
              <a:spcPct val="15000"/>
            </a:spcAft>
            <a:buChar char="••"/>
          </a:pPr>
          <a:r>
            <a:rPr lang="es-CO" sz="2200" kern="1200" dirty="0" smtClean="0"/>
            <a:t>“El indio es cochino y lo que suda es mugre”, “indio </a:t>
          </a:r>
          <a:r>
            <a:rPr lang="es-CO" sz="2200" kern="1200" dirty="0" err="1" smtClean="0"/>
            <a:t>patirrajao</a:t>
          </a:r>
          <a:r>
            <a:rPr lang="es-CO" sz="2200" kern="1200" dirty="0" smtClean="0"/>
            <a:t>”</a:t>
          </a:r>
          <a:endParaRPr lang="es-CO" sz="2200" kern="1200" dirty="0"/>
        </a:p>
      </dsp:txBody>
      <dsp:txXfrm>
        <a:off x="1655356" y="337862"/>
        <a:ext cx="5543646" cy="2011793"/>
      </dsp:txXfrm>
    </dsp:sp>
    <dsp:sp modelId="{848CE038-C032-41D7-9F78-EEB9E68FBB47}">
      <dsp:nvSpPr>
        <dsp:cNvPr id="0" name=""/>
        <dsp:cNvSpPr/>
      </dsp:nvSpPr>
      <dsp:spPr>
        <a:xfrm>
          <a:off x="4011" y="958298"/>
          <a:ext cx="1651345" cy="770921"/>
        </a:xfrm>
        <a:prstGeom prst="round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kern="1200" dirty="0" smtClean="0"/>
            <a:t>RAZGOS RACIALES</a:t>
          </a:r>
          <a:endParaRPr lang="es-CO" sz="2600" kern="1200" dirty="0"/>
        </a:p>
      </dsp:txBody>
      <dsp:txXfrm>
        <a:off x="41644" y="995931"/>
        <a:ext cx="1576079" cy="695655"/>
      </dsp:txXfrm>
    </dsp:sp>
    <dsp:sp modelId="{EECDAAE6-E0EC-4F53-9CC3-BBF7D1E77B73}">
      <dsp:nvSpPr>
        <dsp:cNvPr id="0" name=""/>
        <dsp:cNvSpPr/>
      </dsp:nvSpPr>
      <dsp:spPr>
        <a:xfrm>
          <a:off x="2924765" y="2868237"/>
          <a:ext cx="5283199" cy="2506880"/>
        </a:xfrm>
        <a:prstGeom prst="rightArrow">
          <a:avLst>
            <a:gd name="adj1" fmla="val 75000"/>
            <a:gd name="adj2" fmla="val 50000"/>
          </a:avLst>
        </a:prstGeom>
        <a:solidFill>
          <a:schemeClr val="accent2">
            <a:tint val="40000"/>
            <a:alpha val="90000"/>
            <a:hueOff val="11878997"/>
            <a:satOff val="-34470"/>
            <a:lumOff val="-2429"/>
            <a:alphaOff val="0"/>
          </a:schemeClr>
        </a:solidFill>
        <a:ln w="9525" cap="flat" cmpd="sng" algn="ctr">
          <a:solidFill>
            <a:schemeClr val="accent2">
              <a:tint val="40000"/>
              <a:alpha val="90000"/>
              <a:hueOff val="11878997"/>
              <a:satOff val="-34470"/>
              <a:lumOff val="-24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CO" sz="2100" kern="1200" dirty="0" smtClean="0"/>
            <a:t>“Matarife”, machetero”, </a:t>
          </a:r>
          <a:r>
            <a:rPr lang="es-CO" sz="2100" kern="1200" dirty="0" err="1" smtClean="0"/>
            <a:t>Peliaringo</a:t>
          </a:r>
          <a:r>
            <a:rPr lang="es-CO" sz="2100" kern="1200" dirty="0" smtClean="0"/>
            <a:t>,” vos </a:t>
          </a:r>
          <a:r>
            <a:rPr lang="es-CO" sz="2100" kern="1200" dirty="0" err="1" smtClean="0"/>
            <a:t>comprás</a:t>
          </a:r>
          <a:r>
            <a:rPr lang="es-CO" sz="2100" kern="1200" dirty="0" smtClean="0"/>
            <a:t> una pelea”,”</a:t>
          </a:r>
          <a:r>
            <a:rPr lang="es-CO" sz="2100" kern="1200" dirty="0" err="1" smtClean="0"/>
            <a:t>peleás</a:t>
          </a:r>
          <a:r>
            <a:rPr lang="es-CO" sz="2100" kern="1200" dirty="0" smtClean="0"/>
            <a:t> hasta con tu propia sombra”</a:t>
          </a:r>
          <a:endParaRPr lang="es-CO" sz="2200" kern="1200" dirty="0"/>
        </a:p>
      </dsp:txBody>
      <dsp:txXfrm>
        <a:off x="2924765" y="3181597"/>
        <a:ext cx="4343119" cy="1880160"/>
      </dsp:txXfrm>
    </dsp:sp>
    <dsp:sp modelId="{002691E1-A2F2-4308-9FEA-53F26161E489}">
      <dsp:nvSpPr>
        <dsp:cNvPr id="0" name=""/>
        <dsp:cNvSpPr/>
      </dsp:nvSpPr>
      <dsp:spPr>
        <a:xfrm>
          <a:off x="947" y="3528392"/>
          <a:ext cx="2923818" cy="1186569"/>
        </a:xfrm>
        <a:prstGeom prst="roundRect">
          <a:avLst/>
        </a:prstGeom>
        <a:gradFill rotWithShape="0">
          <a:gsLst>
            <a:gs pos="0">
              <a:schemeClr val="accent2">
                <a:hueOff val="10483529"/>
                <a:satOff val="-1988"/>
                <a:lumOff val="-9999"/>
                <a:alphaOff val="0"/>
                <a:tint val="10000"/>
                <a:satMod val="300000"/>
              </a:schemeClr>
            </a:gs>
            <a:gs pos="34000">
              <a:schemeClr val="accent2">
                <a:hueOff val="10483529"/>
                <a:satOff val="-1988"/>
                <a:lumOff val="-9999"/>
                <a:alphaOff val="0"/>
                <a:tint val="13500"/>
                <a:satMod val="250000"/>
              </a:schemeClr>
            </a:gs>
            <a:gs pos="100000">
              <a:schemeClr val="accent2">
                <a:hueOff val="10483529"/>
                <a:satOff val="-1988"/>
                <a:lumOff val="-9999"/>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O" sz="2000" kern="1200" dirty="0" smtClean="0"/>
            <a:t>CARACTERÍSTICAS DEL CONTEXTO</a:t>
          </a:r>
          <a:endParaRPr lang="es-CO" sz="2000" kern="1200" dirty="0"/>
        </a:p>
      </dsp:txBody>
      <dsp:txXfrm>
        <a:off x="58871" y="3586316"/>
        <a:ext cx="2807970" cy="10707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97C6A-A9E7-4C3D-BF7C-57C296D0CA6A}">
      <dsp:nvSpPr>
        <dsp:cNvPr id="0" name=""/>
        <dsp:cNvSpPr/>
      </dsp:nvSpPr>
      <dsp:spPr>
        <a:xfrm>
          <a:off x="3266059" y="560"/>
          <a:ext cx="1615128" cy="1049833"/>
        </a:xfrm>
        <a:prstGeom prst="round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Desplazamiento</a:t>
          </a:r>
          <a:endParaRPr lang="es-CO" sz="1400" kern="1200" dirty="0"/>
        </a:p>
      </dsp:txBody>
      <dsp:txXfrm>
        <a:off x="3317308" y="51809"/>
        <a:ext cx="1512630" cy="947335"/>
      </dsp:txXfrm>
    </dsp:sp>
    <dsp:sp modelId="{A025B1C9-C368-4CED-891F-17D015976345}">
      <dsp:nvSpPr>
        <dsp:cNvPr id="0" name=""/>
        <dsp:cNvSpPr/>
      </dsp:nvSpPr>
      <dsp:spPr>
        <a:xfrm>
          <a:off x="1975034" y="525477"/>
          <a:ext cx="4197179" cy="4197179"/>
        </a:xfrm>
        <a:custGeom>
          <a:avLst/>
          <a:gdLst/>
          <a:ahLst/>
          <a:cxnLst/>
          <a:rect l="0" t="0" r="0" b="0"/>
          <a:pathLst>
            <a:path>
              <a:moveTo>
                <a:pt x="2917263" y="166271"/>
              </a:moveTo>
              <a:arcTo wR="2098589" hR="2098589" stAng="17577668" swAng="196278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7929D1-8231-448A-B8ED-AB1CA133F95C}">
      <dsp:nvSpPr>
        <dsp:cNvPr id="0" name=""/>
        <dsp:cNvSpPr/>
      </dsp:nvSpPr>
      <dsp:spPr>
        <a:xfrm>
          <a:off x="5261937" y="1450650"/>
          <a:ext cx="1615128" cy="1049833"/>
        </a:xfrm>
        <a:prstGeom prst="roundRect">
          <a:avLst/>
        </a:prstGeom>
        <a:gradFill rotWithShape="0">
          <a:gsLst>
            <a:gs pos="0">
              <a:schemeClr val="accent2">
                <a:hueOff val="2620882"/>
                <a:satOff val="-497"/>
                <a:lumOff val="-2500"/>
                <a:alphaOff val="0"/>
                <a:tint val="10000"/>
                <a:satMod val="300000"/>
              </a:schemeClr>
            </a:gs>
            <a:gs pos="34000">
              <a:schemeClr val="accent2">
                <a:hueOff val="2620882"/>
                <a:satOff val="-497"/>
                <a:lumOff val="-2500"/>
                <a:alphaOff val="0"/>
                <a:tint val="13500"/>
                <a:satMod val="250000"/>
              </a:schemeClr>
            </a:gs>
            <a:gs pos="100000">
              <a:schemeClr val="accent2">
                <a:hueOff val="2620882"/>
                <a:satOff val="-497"/>
                <a:lumOff val="-250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Explotación minera</a:t>
          </a:r>
          <a:endParaRPr lang="es-CO" sz="1400" kern="1200" dirty="0"/>
        </a:p>
      </dsp:txBody>
      <dsp:txXfrm>
        <a:off x="5313186" y="1501899"/>
        <a:ext cx="1512630" cy="947335"/>
      </dsp:txXfrm>
    </dsp:sp>
    <dsp:sp modelId="{BA75BC17-E28F-4078-A359-5C077B50CE63}">
      <dsp:nvSpPr>
        <dsp:cNvPr id="0" name=""/>
        <dsp:cNvSpPr/>
      </dsp:nvSpPr>
      <dsp:spPr>
        <a:xfrm>
          <a:off x="1975034" y="525477"/>
          <a:ext cx="4197179" cy="4197179"/>
        </a:xfrm>
        <a:custGeom>
          <a:avLst/>
          <a:gdLst/>
          <a:ahLst/>
          <a:cxnLst/>
          <a:rect l="0" t="0" r="0" b="0"/>
          <a:pathLst>
            <a:path>
              <a:moveTo>
                <a:pt x="4194286" y="1988426"/>
              </a:moveTo>
              <a:arcTo wR="2098589" hR="2098589" stAng="21419457" swAng="2197264"/>
            </a:path>
          </a:pathLst>
        </a:custGeom>
        <a:noFill/>
        <a:ln w="9525" cap="flat" cmpd="sng" algn="ctr">
          <a:solidFill>
            <a:schemeClr val="accent2">
              <a:hueOff val="2620882"/>
              <a:satOff val="-497"/>
              <a:lumOff val="-2500"/>
              <a:alphaOff val="0"/>
            </a:schemeClr>
          </a:solidFill>
          <a:prstDash val="solid"/>
        </a:ln>
        <a:effectLst/>
      </dsp:spPr>
      <dsp:style>
        <a:lnRef idx="1">
          <a:scrgbClr r="0" g="0" b="0"/>
        </a:lnRef>
        <a:fillRef idx="0">
          <a:scrgbClr r="0" g="0" b="0"/>
        </a:fillRef>
        <a:effectRef idx="0">
          <a:scrgbClr r="0" g="0" b="0"/>
        </a:effectRef>
        <a:fontRef idx="minor"/>
      </dsp:style>
    </dsp:sp>
    <dsp:sp modelId="{3F8ED78E-E2A8-4EC9-B96D-E6D21A0912D5}">
      <dsp:nvSpPr>
        <dsp:cNvPr id="0" name=""/>
        <dsp:cNvSpPr/>
      </dsp:nvSpPr>
      <dsp:spPr>
        <a:xfrm>
          <a:off x="4499579" y="3796945"/>
          <a:ext cx="1615128" cy="1049833"/>
        </a:xfrm>
        <a:prstGeom prst="roundRect">
          <a:avLst/>
        </a:prstGeom>
        <a:gradFill rotWithShape="0">
          <a:gsLst>
            <a:gs pos="0">
              <a:schemeClr val="accent2">
                <a:hueOff val="5241764"/>
                <a:satOff val="-994"/>
                <a:lumOff val="-5000"/>
                <a:alphaOff val="0"/>
                <a:tint val="10000"/>
                <a:satMod val="300000"/>
              </a:schemeClr>
            </a:gs>
            <a:gs pos="34000">
              <a:schemeClr val="accent2">
                <a:hueOff val="5241764"/>
                <a:satOff val="-994"/>
                <a:lumOff val="-5000"/>
                <a:alphaOff val="0"/>
                <a:tint val="13500"/>
                <a:satMod val="250000"/>
              </a:schemeClr>
            </a:gs>
            <a:gs pos="100000">
              <a:schemeClr val="accent2">
                <a:hueOff val="5241764"/>
                <a:satOff val="-994"/>
                <a:lumOff val="-500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Desintegración familiar</a:t>
          </a:r>
          <a:endParaRPr lang="es-CO" sz="1400" kern="1200" dirty="0"/>
        </a:p>
      </dsp:txBody>
      <dsp:txXfrm>
        <a:off x="4550828" y="3848194"/>
        <a:ext cx="1512630" cy="947335"/>
      </dsp:txXfrm>
    </dsp:sp>
    <dsp:sp modelId="{69A59045-21B1-498E-83C3-B4B1B510A370}">
      <dsp:nvSpPr>
        <dsp:cNvPr id="0" name=""/>
        <dsp:cNvSpPr/>
      </dsp:nvSpPr>
      <dsp:spPr>
        <a:xfrm>
          <a:off x="1975034" y="525477"/>
          <a:ext cx="4197179" cy="4197179"/>
        </a:xfrm>
        <a:custGeom>
          <a:avLst/>
          <a:gdLst/>
          <a:ahLst/>
          <a:cxnLst/>
          <a:rect l="0" t="0" r="0" b="0"/>
          <a:pathLst>
            <a:path>
              <a:moveTo>
                <a:pt x="2516200" y="4155208"/>
              </a:moveTo>
              <a:arcTo wR="2098589" hR="2098589" stAng="4711305" swAng="1377390"/>
            </a:path>
          </a:pathLst>
        </a:custGeom>
        <a:noFill/>
        <a:ln w="9525" cap="flat" cmpd="sng" algn="ctr">
          <a:solidFill>
            <a:schemeClr val="accent2">
              <a:hueOff val="5241764"/>
              <a:satOff val="-994"/>
              <a:lumOff val="-5000"/>
              <a:alphaOff val="0"/>
            </a:schemeClr>
          </a:solidFill>
          <a:prstDash val="solid"/>
        </a:ln>
        <a:effectLst/>
      </dsp:spPr>
      <dsp:style>
        <a:lnRef idx="1">
          <a:scrgbClr r="0" g="0" b="0"/>
        </a:lnRef>
        <a:fillRef idx="0">
          <a:scrgbClr r="0" g="0" b="0"/>
        </a:fillRef>
        <a:effectRef idx="0">
          <a:scrgbClr r="0" g="0" b="0"/>
        </a:effectRef>
        <a:fontRef idx="minor"/>
      </dsp:style>
    </dsp:sp>
    <dsp:sp modelId="{5CBECEDE-3A9D-454C-94F6-85A1E5E869C0}">
      <dsp:nvSpPr>
        <dsp:cNvPr id="0" name=""/>
        <dsp:cNvSpPr/>
      </dsp:nvSpPr>
      <dsp:spPr>
        <a:xfrm>
          <a:off x="2032539" y="3796945"/>
          <a:ext cx="1615128" cy="1049833"/>
        </a:xfrm>
        <a:prstGeom prst="roundRect">
          <a:avLst/>
        </a:prstGeom>
        <a:gradFill rotWithShape="0">
          <a:gsLst>
            <a:gs pos="0">
              <a:schemeClr val="accent2">
                <a:hueOff val="7862647"/>
                <a:satOff val="-1491"/>
                <a:lumOff val="-7499"/>
                <a:alphaOff val="0"/>
                <a:tint val="10000"/>
                <a:satMod val="300000"/>
              </a:schemeClr>
            </a:gs>
            <a:gs pos="34000">
              <a:schemeClr val="accent2">
                <a:hueOff val="7862647"/>
                <a:satOff val="-1491"/>
                <a:lumOff val="-7499"/>
                <a:alphaOff val="0"/>
                <a:tint val="13500"/>
                <a:satMod val="250000"/>
              </a:schemeClr>
            </a:gs>
            <a:gs pos="100000">
              <a:schemeClr val="accent2">
                <a:hueOff val="7862647"/>
                <a:satOff val="-1491"/>
                <a:lumOff val="-7499"/>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Cultivos ilícitos</a:t>
          </a:r>
          <a:endParaRPr lang="es-CO" sz="1400" kern="1200" dirty="0"/>
        </a:p>
      </dsp:txBody>
      <dsp:txXfrm>
        <a:off x="2083788" y="3848194"/>
        <a:ext cx="1512630" cy="947335"/>
      </dsp:txXfrm>
    </dsp:sp>
    <dsp:sp modelId="{7299964B-F59C-49ED-A5C4-30A1E85FD82A}">
      <dsp:nvSpPr>
        <dsp:cNvPr id="0" name=""/>
        <dsp:cNvSpPr/>
      </dsp:nvSpPr>
      <dsp:spPr>
        <a:xfrm>
          <a:off x="1975034" y="525477"/>
          <a:ext cx="4197179" cy="4197179"/>
        </a:xfrm>
        <a:custGeom>
          <a:avLst/>
          <a:gdLst/>
          <a:ahLst/>
          <a:cxnLst/>
          <a:rect l="0" t="0" r="0" b="0"/>
          <a:pathLst>
            <a:path>
              <a:moveTo>
                <a:pt x="350873" y="3260297"/>
              </a:moveTo>
              <a:arcTo wR="2098589" hR="2098589" stAng="8783279" swAng="2197264"/>
            </a:path>
          </a:pathLst>
        </a:custGeom>
        <a:noFill/>
        <a:ln w="9525" cap="flat" cmpd="sng" algn="ctr">
          <a:solidFill>
            <a:schemeClr val="accent2">
              <a:hueOff val="7862647"/>
              <a:satOff val="-1491"/>
              <a:lumOff val="-7499"/>
              <a:alphaOff val="0"/>
            </a:schemeClr>
          </a:solidFill>
          <a:prstDash val="solid"/>
        </a:ln>
        <a:effectLst/>
      </dsp:spPr>
      <dsp:style>
        <a:lnRef idx="1">
          <a:scrgbClr r="0" g="0" b="0"/>
        </a:lnRef>
        <a:fillRef idx="0">
          <a:scrgbClr r="0" g="0" b="0"/>
        </a:fillRef>
        <a:effectRef idx="0">
          <a:scrgbClr r="0" g="0" b="0"/>
        </a:effectRef>
        <a:fontRef idx="minor"/>
      </dsp:style>
    </dsp:sp>
    <dsp:sp modelId="{0748D9A1-3462-4599-BB8C-D0DD79A1D5D1}">
      <dsp:nvSpPr>
        <dsp:cNvPr id="0" name=""/>
        <dsp:cNvSpPr/>
      </dsp:nvSpPr>
      <dsp:spPr>
        <a:xfrm>
          <a:off x="1270182" y="1450650"/>
          <a:ext cx="1615128" cy="1049833"/>
        </a:xfrm>
        <a:prstGeom prst="roundRect">
          <a:avLst/>
        </a:prstGeom>
        <a:gradFill rotWithShape="0">
          <a:gsLst>
            <a:gs pos="0">
              <a:schemeClr val="accent2">
                <a:hueOff val="10483529"/>
                <a:satOff val="-1988"/>
                <a:lumOff val="-9999"/>
                <a:alphaOff val="0"/>
                <a:tint val="10000"/>
                <a:satMod val="300000"/>
              </a:schemeClr>
            </a:gs>
            <a:gs pos="34000">
              <a:schemeClr val="accent2">
                <a:hueOff val="10483529"/>
                <a:satOff val="-1988"/>
                <a:lumOff val="-9999"/>
                <a:alphaOff val="0"/>
                <a:tint val="13500"/>
                <a:satMod val="250000"/>
              </a:schemeClr>
            </a:gs>
            <a:gs pos="100000">
              <a:schemeClr val="accent2">
                <a:hueOff val="10483529"/>
                <a:satOff val="-1988"/>
                <a:lumOff val="-9999"/>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Consumismo </a:t>
          </a:r>
          <a:endParaRPr lang="es-CO" sz="1400" kern="1200" dirty="0"/>
        </a:p>
      </dsp:txBody>
      <dsp:txXfrm>
        <a:off x="1321431" y="1501899"/>
        <a:ext cx="1512630" cy="947335"/>
      </dsp:txXfrm>
    </dsp:sp>
    <dsp:sp modelId="{A56ACAB9-50E1-4CEE-B5CD-F808374AAE89}">
      <dsp:nvSpPr>
        <dsp:cNvPr id="0" name=""/>
        <dsp:cNvSpPr/>
      </dsp:nvSpPr>
      <dsp:spPr>
        <a:xfrm>
          <a:off x="1975034" y="525477"/>
          <a:ext cx="4197179" cy="4197179"/>
        </a:xfrm>
        <a:custGeom>
          <a:avLst/>
          <a:gdLst/>
          <a:ahLst/>
          <a:cxnLst/>
          <a:rect l="0" t="0" r="0" b="0"/>
          <a:pathLst>
            <a:path>
              <a:moveTo>
                <a:pt x="365479" y="915201"/>
              </a:moveTo>
              <a:arcTo wR="2098589" hR="2098589" stAng="12859543" swAng="1962789"/>
            </a:path>
          </a:pathLst>
        </a:custGeom>
        <a:noFill/>
        <a:ln w="9525" cap="flat" cmpd="sng" algn="ctr">
          <a:solidFill>
            <a:schemeClr val="accent2">
              <a:hueOff val="10483529"/>
              <a:satOff val="-1988"/>
              <a:lumOff val="-999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30C86-859A-4479-B561-0AEADE1C7C07}">
      <dsp:nvSpPr>
        <dsp:cNvPr id="0" name=""/>
        <dsp:cNvSpPr/>
      </dsp:nvSpPr>
      <dsp:spPr>
        <a:xfrm>
          <a:off x="3829712" y="2073404"/>
          <a:ext cx="1125550" cy="1125550"/>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Maestro </a:t>
          </a:r>
          <a:endParaRPr lang="es-CO" sz="1400" b="1" kern="1200" dirty="0"/>
        </a:p>
      </dsp:txBody>
      <dsp:txXfrm>
        <a:off x="3994545" y="2238237"/>
        <a:ext cx="795884" cy="795884"/>
      </dsp:txXfrm>
    </dsp:sp>
    <dsp:sp modelId="{63FA709B-0974-4CC0-B8C0-09FCFD5C4736}">
      <dsp:nvSpPr>
        <dsp:cNvPr id="0" name=""/>
        <dsp:cNvSpPr/>
      </dsp:nvSpPr>
      <dsp:spPr>
        <a:xfrm rot="16200000">
          <a:off x="4210782" y="1505310"/>
          <a:ext cx="363411" cy="471077"/>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4265294" y="1654037"/>
        <a:ext cx="254388" cy="282647"/>
      </dsp:txXfrm>
    </dsp:sp>
    <dsp:sp modelId="{7D44ED9A-75FC-41F7-8C38-2A3E5DD565E6}">
      <dsp:nvSpPr>
        <dsp:cNvPr id="0" name=""/>
        <dsp:cNvSpPr/>
      </dsp:nvSpPr>
      <dsp:spPr>
        <a:xfrm>
          <a:off x="3528393" y="2201"/>
          <a:ext cx="1728188" cy="1385521"/>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0" kern="1200" dirty="0" smtClean="0"/>
            <a:t>Formación académica</a:t>
          </a:r>
          <a:endParaRPr lang="es-CO" sz="1400" b="0" kern="1200" dirty="0"/>
        </a:p>
      </dsp:txBody>
      <dsp:txXfrm>
        <a:off x="3781480" y="205106"/>
        <a:ext cx="1222014" cy="979711"/>
      </dsp:txXfrm>
    </dsp:sp>
    <dsp:sp modelId="{E8192DB8-35D9-4622-AC10-E463C11C4DD5}">
      <dsp:nvSpPr>
        <dsp:cNvPr id="0" name=""/>
        <dsp:cNvSpPr/>
      </dsp:nvSpPr>
      <dsp:spPr>
        <a:xfrm>
          <a:off x="5068419" y="2400641"/>
          <a:ext cx="272605" cy="471077"/>
        </a:xfrm>
        <a:prstGeom prs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5068419" y="2494856"/>
        <a:ext cx="190824" cy="282647"/>
      </dsp:txXfrm>
    </dsp:sp>
    <dsp:sp modelId="{4DAB7363-E62B-487A-8E84-DF2AA5C277B5}">
      <dsp:nvSpPr>
        <dsp:cNvPr id="0" name=""/>
        <dsp:cNvSpPr/>
      </dsp:nvSpPr>
      <dsp:spPr>
        <a:xfrm>
          <a:off x="5469612" y="1943419"/>
          <a:ext cx="1728188" cy="1385521"/>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0" kern="1200" dirty="0" smtClean="0"/>
            <a:t>Practicas pedagógicas</a:t>
          </a:r>
          <a:endParaRPr lang="es-CO" sz="1400" b="0" kern="1200" dirty="0"/>
        </a:p>
      </dsp:txBody>
      <dsp:txXfrm>
        <a:off x="5722699" y="2146324"/>
        <a:ext cx="1222014" cy="979711"/>
      </dsp:txXfrm>
    </dsp:sp>
    <dsp:sp modelId="{00D1C2CC-22DE-45FE-A515-284C14D74E2F}">
      <dsp:nvSpPr>
        <dsp:cNvPr id="0" name=""/>
        <dsp:cNvSpPr/>
      </dsp:nvSpPr>
      <dsp:spPr>
        <a:xfrm rot="5400000">
          <a:off x="4210782" y="3295972"/>
          <a:ext cx="363411" cy="471077"/>
        </a:xfrm>
        <a:prstGeom prst="rightArrow">
          <a:avLst>
            <a:gd name="adj1" fmla="val 60000"/>
            <a:gd name="adj2" fmla="val 5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4265294" y="3335676"/>
        <a:ext cx="254388" cy="282647"/>
      </dsp:txXfrm>
    </dsp:sp>
    <dsp:sp modelId="{8C37EA98-E49A-46BD-99FD-DEE57213683C}">
      <dsp:nvSpPr>
        <dsp:cNvPr id="0" name=""/>
        <dsp:cNvSpPr/>
      </dsp:nvSpPr>
      <dsp:spPr>
        <a:xfrm>
          <a:off x="3528393" y="3884637"/>
          <a:ext cx="1728188" cy="1385521"/>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0" kern="1200" dirty="0" smtClean="0"/>
            <a:t>Reflexión permanente</a:t>
          </a:r>
          <a:endParaRPr lang="es-CO" sz="1400" b="0" kern="1200" dirty="0"/>
        </a:p>
      </dsp:txBody>
      <dsp:txXfrm>
        <a:off x="3781480" y="4087542"/>
        <a:ext cx="1222014" cy="979711"/>
      </dsp:txXfrm>
    </dsp:sp>
    <dsp:sp modelId="{BDF9081F-418A-47E7-81D7-49DCC870541A}">
      <dsp:nvSpPr>
        <dsp:cNvPr id="0" name=""/>
        <dsp:cNvSpPr/>
      </dsp:nvSpPr>
      <dsp:spPr>
        <a:xfrm rot="10800000">
          <a:off x="3443950" y="2400641"/>
          <a:ext cx="272605" cy="471077"/>
        </a:xfrm>
        <a:prstGeom prst="rightArrow">
          <a:avLst>
            <a:gd name="adj1" fmla="val 60000"/>
            <a:gd name="adj2" fmla="val 5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10800000">
        <a:off x="3525731" y="2494856"/>
        <a:ext cx="190824" cy="282647"/>
      </dsp:txXfrm>
    </dsp:sp>
    <dsp:sp modelId="{E3F6A7C7-3999-48DC-9086-6B96A90753D9}">
      <dsp:nvSpPr>
        <dsp:cNvPr id="0" name=""/>
        <dsp:cNvSpPr/>
      </dsp:nvSpPr>
      <dsp:spPr>
        <a:xfrm>
          <a:off x="1587175" y="1943419"/>
          <a:ext cx="1728188" cy="1385521"/>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0" kern="1200" dirty="0" smtClean="0"/>
            <a:t>Estrecha relación con los estudiantes</a:t>
          </a:r>
          <a:endParaRPr lang="es-CO" sz="1400" b="0" kern="1200" dirty="0"/>
        </a:p>
      </dsp:txBody>
      <dsp:txXfrm>
        <a:off x="1840262" y="2146324"/>
        <a:ext cx="1222014" cy="9797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D88CA-5FFD-4710-A58F-08C220F9215D}">
      <dsp:nvSpPr>
        <dsp:cNvPr id="0" name=""/>
        <dsp:cNvSpPr/>
      </dsp:nvSpPr>
      <dsp:spPr>
        <a:xfrm>
          <a:off x="1466909" y="1976"/>
          <a:ext cx="2407978" cy="1444787"/>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kern="1200" dirty="0" smtClean="0"/>
            <a:t>Profesores</a:t>
          </a:r>
          <a:endParaRPr lang="es-CO" sz="2300" kern="1200" dirty="0"/>
        </a:p>
      </dsp:txBody>
      <dsp:txXfrm>
        <a:off x="1509225" y="44292"/>
        <a:ext cx="2323346" cy="1360155"/>
      </dsp:txXfrm>
    </dsp:sp>
    <dsp:sp modelId="{BAF0747D-D4E5-41B3-8C81-0924E42682BD}">
      <dsp:nvSpPr>
        <dsp:cNvPr id="0" name=""/>
        <dsp:cNvSpPr/>
      </dsp:nvSpPr>
      <dsp:spPr>
        <a:xfrm>
          <a:off x="4086790" y="425780"/>
          <a:ext cx="510491" cy="597178"/>
        </a:xfrm>
        <a:prstGeom prst="rightArrow">
          <a:avLst>
            <a:gd name="adj1" fmla="val 60000"/>
            <a:gd name="adj2" fmla="val 5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a:off x="4086790" y="545216"/>
        <a:ext cx="357344" cy="358306"/>
      </dsp:txXfrm>
    </dsp:sp>
    <dsp:sp modelId="{19CDD1C5-0497-4E4D-8B04-35D5E508754D}">
      <dsp:nvSpPr>
        <dsp:cNvPr id="0" name=""/>
        <dsp:cNvSpPr/>
      </dsp:nvSpPr>
      <dsp:spPr>
        <a:xfrm>
          <a:off x="4838079" y="1976"/>
          <a:ext cx="2407978" cy="1444787"/>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kern="1200" dirty="0" smtClean="0"/>
            <a:t>Compromiso e interés</a:t>
          </a:r>
          <a:endParaRPr lang="es-CO" sz="2300" kern="1200" dirty="0"/>
        </a:p>
      </dsp:txBody>
      <dsp:txXfrm>
        <a:off x="4880395" y="44292"/>
        <a:ext cx="2323346" cy="1360155"/>
      </dsp:txXfrm>
    </dsp:sp>
    <dsp:sp modelId="{2E5334BF-F72C-4AAC-8558-1185A1F1BD21}">
      <dsp:nvSpPr>
        <dsp:cNvPr id="0" name=""/>
        <dsp:cNvSpPr/>
      </dsp:nvSpPr>
      <dsp:spPr>
        <a:xfrm rot="5400000">
          <a:off x="5786823" y="1615321"/>
          <a:ext cx="510491" cy="597178"/>
        </a:xfrm>
        <a:prstGeom prst="rightArrow">
          <a:avLst>
            <a:gd name="adj1" fmla="val 60000"/>
            <a:gd name="adj2" fmla="val 5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rot="-5400000">
        <a:off x="5862916" y="1658665"/>
        <a:ext cx="358306" cy="357344"/>
      </dsp:txXfrm>
    </dsp:sp>
    <dsp:sp modelId="{C4FE4235-DD53-42AE-8466-F857FDA50A5E}">
      <dsp:nvSpPr>
        <dsp:cNvPr id="0" name=""/>
        <dsp:cNvSpPr/>
      </dsp:nvSpPr>
      <dsp:spPr>
        <a:xfrm>
          <a:off x="4838079" y="2409954"/>
          <a:ext cx="2407978" cy="1444787"/>
        </a:xfrm>
        <a:prstGeom prst="roundRect">
          <a:avLst>
            <a:gd name="adj" fmla="val 1000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kern="1200" dirty="0" smtClean="0"/>
            <a:t>Mecanismos de participación</a:t>
          </a:r>
          <a:endParaRPr lang="es-CO" sz="2300" kern="1200" dirty="0"/>
        </a:p>
      </dsp:txBody>
      <dsp:txXfrm>
        <a:off x="4880395" y="2452270"/>
        <a:ext cx="2323346" cy="1360155"/>
      </dsp:txXfrm>
    </dsp:sp>
    <dsp:sp modelId="{F0712E50-5028-4E57-BB1C-A41E68194E52}">
      <dsp:nvSpPr>
        <dsp:cNvPr id="0" name=""/>
        <dsp:cNvSpPr/>
      </dsp:nvSpPr>
      <dsp:spPr>
        <a:xfrm rot="10800000">
          <a:off x="4115686" y="2833758"/>
          <a:ext cx="510491" cy="597178"/>
        </a:xfrm>
        <a:prstGeom prst="rightArrow">
          <a:avLst>
            <a:gd name="adj1" fmla="val 60000"/>
            <a:gd name="adj2" fmla="val 5000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rot="10800000">
        <a:off x="4268833" y="2953194"/>
        <a:ext cx="357344" cy="358306"/>
      </dsp:txXfrm>
    </dsp:sp>
    <dsp:sp modelId="{A0B260A5-6EAC-4122-84B4-C45540773AC6}">
      <dsp:nvSpPr>
        <dsp:cNvPr id="0" name=""/>
        <dsp:cNvSpPr/>
      </dsp:nvSpPr>
      <dsp:spPr>
        <a:xfrm>
          <a:off x="1466909" y="2409954"/>
          <a:ext cx="2407978" cy="1444787"/>
        </a:xfrm>
        <a:prstGeom prst="roundRect">
          <a:avLst>
            <a:gd name="adj" fmla="val 10000"/>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kern="1200" dirty="0" smtClean="0"/>
            <a:t>Sentido de pertinencia con su profesión</a:t>
          </a:r>
          <a:endParaRPr lang="es-CO" sz="2300" kern="1200" dirty="0"/>
        </a:p>
      </dsp:txBody>
      <dsp:txXfrm>
        <a:off x="1509225" y="2452270"/>
        <a:ext cx="2323346" cy="1360155"/>
      </dsp:txXfrm>
    </dsp:sp>
    <dsp:sp modelId="{5A12F65F-FFD8-4018-9D68-D4EBDAAD4BDF}">
      <dsp:nvSpPr>
        <dsp:cNvPr id="0" name=""/>
        <dsp:cNvSpPr/>
      </dsp:nvSpPr>
      <dsp:spPr>
        <a:xfrm rot="5400000">
          <a:off x="2415653" y="4023300"/>
          <a:ext cx="510491" cy="597178"/>
        </a:xfrm>
        <a:prstGeom prst="rightArrow">
          <a:avLst>
            <a:gd name="adj1" fmla="val 60000"/>
            <a:gd name="adj2" fmla="val 50000"/>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rot="-5400000">
        <a:off x="2491746" y="4066644"/>
        <a:ext cx="358306" cy="357344"/>
      </dsp:txXfrm>
    </dsp:sp>
    <dsp:sp modelId="{1363675E-7349-4BDB-8D2C-A6CEF419AB55}">
      <dsp:nvSpPr>
        <dsp:cNvPr id="0" name=""/>
        <dsp:cNvSpPr/>
      </dsp:nvSpPr>
      <dsp:spPr>
        <a:xfrm>
          <a:off x="1466909" y="4817932"/>
          <a:ext cx="2407978" cy="1444787"/>
        </a:xfrm>
        <a:prstGeom prst="roundRect">
          <a:avLst>
            <a:gd name="adj" fmla="val 10000"/>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kern="1200" dirty="0" smtClean="0"/>
            <a:t>Convivencia</a:t>
          </a:r>
          <a:endParaRPr lang="es-CO" sz="2300" kern="1200" dirty="0"/>
        </a:p>
      </dsp:txBody>
      <dsp:txXfrm>
        <a:off x="1509225" y="4860248"/>
        <a:ext cx="2323346" cy="13601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65B7-5A92-432D-AD7B-75FC1256BA10}">
      <dsp:nvSpPr>
        <dsp:cNvPr id="0" name=""/>
        <dsp:cNvSpPr/>
      </dsp:nvSpPr>
      <dsp:spPr>
        <a:xfrm>
          <a:off x="4248472" y="2061645"/>
          <a:ext cx="260836" cy="1142710"/>
        </a:xfrm>
        <a:custGeom>
          <a:avLst/>
          <a:gdLst/>
          <a:ahLst/>
          <a:cxnLst/>
          <a:rect l="0" t="0" r="0" b="0"/>
          <a:pathLst>
            <a:path>
              <a:moveTo>
                <a:pt x="0" y="0"/>
              </a:moveTo>
              <a:lnTo>
                <a:pt x="0" y="1142710"/>
              </a:lnTo>
              <a:lnTo>
                <a:pt x="260836" y="114271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65243-6D41-4441-A36E-F0AA29ADB731}">
      <dsp:nvSpPr>
        <dsp:cNvPr id="0" name=""/>
        <dsp:cNvSpPr/>
      </dsp:nvSpPr>
      <dsp:spPr>
        <a:xfrm>
          <a:off x="3987635" y="2061645"/>
          <a:ext cx="260836" cy="1142710"/>
        </a:xfrm>
        <a:custGeom>
          <a:avLst/>
          <a:gdLst/>
          <a:ahLst/>
          <a:cxnLst/>
          <a:rect l="0" t="0" r="0" b="0"/>
          <a:pathLst>
            <a:path>
              <a:moveTo>
                <a:pt x="260836" y="0"/>
              </a:moveTo>
              <a:lnTo>
                <a:pt x="260836" y="1142710"/>
              </a:lnTo>
              <a:lnTo>
                <a:pt x="0" y="114271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395E1-9BB8-44E3-AFAE-CDCBEE9293AF}">
      <dsp:nvSpPr>
        <dsp:cNvPr id="0" name=""/>
        <dsp:cNvSpPr/>
      </dsp:nvSpPr>
      <dsp:spPr>
        <a:xfrm>
          <a:off x="4248472" y="2061645"/>
          <a:ext cx="3005825" cy="2285420"/>
        </a:xfrm>
        <a:custGeom>
          <a:avLst/>
          <a:gdLst/>
          <a:ahLst/>
          <a:cxnLst/>
          <a:rect l="0" t="0" r="0" b="0"/>
          <a:pathLst>
            <a:path>
              <a:moveTo>
                <a:pt x="0" y="0"/>
              </a:moveTo>
              <a:lnTo>
                <a:pt x="0" y="2024584"/>
              </a:lnTo>
              <a:lnTo>
                <a:pt x="3005825" y="2024584"/>
              </a:lnTo>
              <a:lnTo>
                <a:pt x="3005825" y="22854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42AB15-FD33-4367-89DB-19D7213B0901}">
      <dsp:nvSpPr>
        <dsp:cNvPr id="0" name=""/>
        <dsp:cNvSpPr/>
      </dsp:nvSpPr>
      <dsp:spPr>
        <a:xfrm>
          <a:off x="4202752" y="2061645"/>
          <a:ext cx="91440" cy="2285420"/>
        </a:xfrm>
        <a:custGeom>
          <a:avLst/>
          <a:gdLst/>
          <a:ahLst/>
          <a:cxnLst/>
          <a:rect l="0" t="0" r="0" b="0"/>
          <a:pathLst>
            <a:path>
              <a:moveTo>
                <a:pt x="45720" y="0"/>
              </a:moveTo>
              <a:lnTo>
                <a:pt x="45720" y="22854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BC4A78-ED7A-4DEF-BE76-FBEC4830DFD9}">
      <dsp:nvSpPr>
        <dsp:cNvPr id="0" name=""/>
        <dsp:cNvSpPr/>
      </dsp:nvSpPr>
      <dsp:spPr>
        <a:xfrm>
          <a:off x="1242646" y="2061645"/>
          <a:ext cx="3005825" cy="2285420"/>
        </a:xfrm>
        <a:custGeom>
          <a:avLst/>
          <a:gdLst/>
          <a:ahLst/>
          <a:cxnLst/>
          <a:rect l="0" t="0" r="0" b="0"/>
          <a:pathLst>
            <a:path>
              <a:moveTo>
                <a:pt x="3005825" y="0"/>
              </a:moveTo>
              <a:lnTo>
                <a:pt x="3005825" y="2024584"/>
              </a:lnTo>
              <a:lnTo>
                <a:pt x="0" y="2024584"/>
              </a:lnTo>
              <a:lnTo>
                <a:pt x="0" y="22854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116531-9C6A-455B-8F21-304D0F544CB8}">
      <dsp:nvSpPr>
        <dsp:cNvPr id="0" name=""/>
        <dsp:cNvSpPr/>
      </dsp:nvSpPr>
      <dsp:spPr>
        <a:xfrm>
          <a:off x="3006395" y="819569"/>
          <a:ext cx="2484152" cy="1242076"/>
        </a:xfrm>
        <a:prstGeom prst="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Se percibe la presencia de alumnos culturalmente diferentes como un problema añadido? </a:t>
          </a:r>
          <a:endParaRPr lang="es-CO" sz="1700" kern="1200" dirty="0"/>
        </a:p>
      </dsp:txBody>
      <dsp:txXfrm>
        <a:off x="3006395" y="819569"/>
        <a:ext cx="2484152" cy="1242076"/>
      </dsp:txXfrm>
    </dsp:sp>
    <dsp:sp modelId="{D364D25E-AC9B-42C9-BBB4-6943CC8BD0A1}">
      <dsp:nvSpPr>
        <dsp:cNvPr id="0" name=""/>
        <dsp:cNvSpPr/>
      </dsp:nvSpPr>
      <dsp:spPr>
        <a:xfrm>
          <a:off x="570" y="4347066"/>
          <a:ext cx="2484152" cy="124207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Prácticas educativas desde lo intercultural</a:t>
          </a:r>
          <a:endParaRPr lang="es-CO" sz="1700" kern="1200" dirty="0"/>
        </a:p>
      </dsp:txBody>
      <dsp:txXfrm>
        <a:off x="570" y="4347066"/>
        <a:ext cx="2484152" cy="1242076"/>
      </dsp:txXfrm>
    </dsp:sp>
    <dsp:sp modelId="{6EE0D9FA-6C92-4186-BD52-C6DD6655BBCC}">
      <dsp:nvSpPr>
        <dsp:cNvPr id="0" name=""/>
        <dsp:cNvSpPr/>
      </dsp:nvSpPr>
      <dsp:spPr>
        <a:xfrm>
          <a:off x="3006395" y="4347066"/>
          <a:ext cx="2484152" cy="124207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Escuela excluyente</a:t>
          </a:r>
          <a:endParaRPr lang="es-CO" sz="1700" kern="1200" dirty="0"/>
        </a:p>
      </dsp:txBody>
      <dsp:txXfrm>
        <a:off x="3006395" y="4347066"/>
        <a:ext cx="2484152" cy="1242076"/>
      </dsp:txXfrm>
    </dsp:sp>
    <dsp:sp modelId="{7FEC8933-E0D0-4360-8B23-3E788ACF4BB2}">
      <dsp:nvSpPr>
        <dsp:cNvPr id="0" name=""/>
        <dsp:cNvSpPr/>
      </dsp:nvSpPr>
      <dsp:spPr>
        <a:xfrm>
          <a:off x="6012220" y="4347066"/>
          <a:ext cx="2484152" cy="124207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Selectiva, competitiva, individualista, estigmatiza al estudiante.</a:t>
          </a:r>
          <a:endParaRPr lang="es-CO" sz="1700" kern="1200" dirty="0"/>
        </a:p>
      </dsp:txBody>
      <dsp:txXfrm>
        <a:off x="6012220" y="4347066"/>
        <a:ext cx="2484152" cy="1242076"/>
      </dsp:txXfrm>
    </dsp:sp>
    <dsp:sp modelId="{2BB71FA5-0D7F-4B9A-A9EA-43777B41076B}">
      <dsp:nvSpPr>
        <dsp:cNvPr id="0" name=""/>
        <dsp:cNvSpPr/>
      </dsp:nvSpPr>
      <dsp:spPr>
        <a:xfrm>
          <a:off x="1503483" y="2583317"/>
          <a:ext cx="2484152" cy="124207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Percepción del profesorado sobre la naturaleza de los conflictos </a:t>
          </a:r>
          <a:endParaRPr lang="es-CO" sz="1700" kern="1200" dirty="0"/>
        </a:p>
      </dsp:txBody>
      <dsp:txXfrm>
        <a:off x="1503483" y="2583317"/>
        <a:ext cx="2484152" cy="1242076"/>
      </dsp:txXfrm>
    </dsp:sp>
    <dsp:sp modelId="{416541F4-C610-4B95-A30D-D61C042C9E01}">
      <dsp:nvSpPr>
        <dsp:cNvPr id="0" name=""/>
        <dsp:cNvSpPr/>
      </dsp:nvSpPr>
      <dsp:spPr>
        <a:xfrm>
          <a:off x="4509308" y="2583317"/>
          <a:ext cx="2484152" cy="124207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Comprensión de la realidad en el aula de clases</a:t>
          </a:r>
          <a:endParaRPr lang="es-CO" sz="1700" kern="1200" dirty="0"/>
        </a:p>
      </dsp:txBody>
      <dsp:txXfrm>
        <a:off x="4509308" y="2583317"/>
        <a:ext cx="2484152" cy="1242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2E2A8-6633-458F-B3E0-9573CBF197B5}">
      <dsp:nvSpPr>
        <dsp:cNvPr id="0" name=""/>
        <dsp:cNvSpPr/>
      </dsp:nvSpPr>
      <dsp:spPr>
        <a:xfrm rot="5400000">
          <a:off x="3537479" y="-8477"/>
          <a:ext cx="4336871" cy="54380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s-CO" sz="2800" kern="1200" dirty="0" smtClean="0"/>
            <a:t>Comprender cuál es la influencia de la diversidad cultural en los procesos de convivencia escolar en el Programa de Formación Complementaria de la Escuela Normal Superior “Los Andes” de la Vega Cauca.</a:t>
          </a:r>
          <a:endParaRPr lang="es-ES_tradnl" sz="2800" kern="1200" dirty="0"/>
        </a:p>
      </dsp:txBody>
      <dsp:txXfrm rot="-5400000">
        <a:off x="2986893" y="753819"/>
        <a:ext cx="5226335" cy="3913453"/>
      </dsp:txXfrm>
    </dsp:sp>
    <dsp:sp modelId="{88D3C5E8-812E-40AA-B100-7D6A298CC1CF}">
      <dsp:nvSpPr>
        <dsp:cNvPr id="0" name=""/>
        <dsp:cNvSpPr/>
      </dsp:nvSpPr>
      <dsp:spPr>
        <a:xfrm>
          <a:off x="72006" y="936113"/>
          <a:ext cx="2914886" cy="3636791"/>
        </a:xfrm>
        <a:prstGeom prst="roundRect">
          <a:avLst/>
        </a:prstGeom>
        <a:gradFill flip="none" rotWithShape="0">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100000" b="100000"/>
          </a:path>
          <a:tileRect t="-100000" r="-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s-ES_tradnl" sz="4800" kern="1200" dirty="0" smtClean="0">
              <a:solidFill>
                <a:schemeClr val="tx1"/>
              </a:solidFill>
            </a:rPr>
            <a:t>General</a:t>
          </a:r>
          <a:endParaRPr lang="es-ES_tradnl" sz="6500" kern="1200" dirty="0">
            <a:solidFill>
              <a:schemeClr val="tx1"/>
            </a:solidFill>
          </a:endParaRPr>
        </a:p>
      </dsp:txBody>
      <dsp:txXfrm>
        <a:off x="214299" y="1078406"/>
        <a:ext cx="2630300" cy="33522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6E3D3-2624-4234-B6FA-FC9B095965CB}">
      <dsp:nvSpPr>
        <dsp:cNvPr id="0" name=""/>
        <dsp:cNvSpPr/>
      </dsp:nvSpPr>
      <dsp:spPr>
        <a:xfrm>
          <a:off x="3485" y="1186713"/>
          <a:ext cx="3047789" cy="3047789"/>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ES_tradnl" sz="2000" kern="1200" dirty="0" smtClean="0"/>
            <a:t>Relevancia  social</a:t>
          </a:r>
          <a:endParaRPr lang="es-ES_tradnl" sz="2000" kern="1200" dirty="0"/>
        </a:p>
      </dsp:txBody>
      <dsp:txXfrm>
        <a:off x="449823" y="1633051"/>
        <a:ext cx="2155113" cy="2155113"/>
      </dsp:txXfrm>
    </dsp:sp>
    <dsp:sp modelId="{177FDF15-143B-4C5E-B0C5-95DA4ED03A37}">
      <dsp:nvSpPr>
        <dsp:cNvPr id="0" name=""/>
        <dsp:cNvSpPr/>
      </dsp:nvSpPr>
      <dsp:spPr>
        <a:xfrm>
          <a:off x="3508443" y="2143719"/>
          <a:ext cx="969197" cy="1133777"/>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78050">
            <a:lnSpc>
              <a:spcPct val="90000"/>
            </a:lnSpc>
            <a:spcBef>
              <a:spcPct val="0"/>
            </a:spcBef>
            <a:spcAft>
              <a:spcPct val="35000"/>
            </a:spcAft>
          </a:pPr>
          <a:endParaRPr lang="es-ES_tradnl" sz="4900" kern="1200"/>
        </a:p>
      </dsp:txBody>
      <dsp:txXfrm>
        <a:off x="3508443" y="2370474"/>
        <a:ext cx="678438" cy="680267"/>
      </dsp:txXfrm>
    </dsp:sp>
    <dsp:sp modelId="{CF494F0E-34C4-4349-AFC1-618DF97DD839}">
      <dsp:nvSpPr>
        <dsp:cNvPr id="0" name=""/>
        <dsp:cNvSpPr/>
      </dsp:nvSpPr>
      <dsp:spPr>
        <a:xfrm>
          <a:off x="4879948" y="1186713"/>
          <a:ext cx="3047789" cy="3047789"/>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933450" rtl="0">
            <a:lnSpc>
              <a:spcPct val="90000"/>
            </a:lnSpc>
            <a:spcBef>
              <a:spcPct val="0"/>
            </a:spcBef>
            <a:spcAft>
              <a:spcPct val="35000"/>
            </a:spcAft>
          </a:pPr>
          <a:r>
            <a:rPr lang="es-ES_tradnl" sz="2500" kern="1200" dirty="0" smtClean="0"/>
            <a:t>Mejoramiento de procesos    educativos</a:t>
          </a:r>
          <a:endParaRPr lang="es-ES_tradnl" sz="2500" kern="1200" dirty="0"/>
        </a:p>
      </dsp:txBody>
      <dsp:txXfrm>
        <a:off x="5326286" y="1633051"/>
        <a:ext cx="2155113" cy="2155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C13FA-FB42-497E-A47B-0A56F131C012}">
      <dsp:nvSpPr>
        <dsp:cNvPr id="0" name=""/>
        <dsp:cNvSpPr/>
      </dsp:nvSpPr>
      <dsp:spPr>
        <a:xfrm>
          <a:off x="2732629" y="1999533"/>
          <a:ext cx="2952631" cy="186394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s-ES" sz="3100" b="1" kern="1200" dirty="0" smtClean="0">
              <a:ln/>
              <a:solidFill>
                <a:schemeClr val="bg1"/>
              </a:solidFill>
            </a:rPr>
            <a:t>Convivencia Escolar</a:t>
          </a:r>
          <a:endParaRPr lang="es-CO" sz="3100" kern="1200" dirty="0">
            <a:solidFill>
              <a:schemeClr val="bg1"/>
            </a:solidFill>
          </a:endParaRPr>
        </a:p>
      </dsp:txBody>
      <dsp:txXfrm>
        <a:off x="2823619" y="2090523"/>
        <a:ext cx="2770651" cy="1681961"/>
      </dsp:txXfrm>
    </dsp:sp>
    <dsp:sp modelId="{B9A2F28C-77FA-4BED-B539-C705F92C8428}">
      <dsp:nvSpPr>
        <dsp:cNvPr id="0" name=""/>
        <dsp:cNvSpPr/>
      </dsp:nvSpPr>
      <dsp:spPr>
        <a:xfrm rot="16152172">
          <a:off x="3945558" y="1752573"/>
          <a:ext cx="493968" cy="0"/>
        </a:xfrm>
        <a:custGeom>
          <a:avLst/>
          <a:gdLst/>
          <a:ahLst/>
          <a:cxnLst/>
          <a:rect l="0" t="0" r="0" b="0"/>
          <a:pathLst>
            <a:path>
              <a:moveTo>
                <a:pt x="0" y="0"/>
              </a:moveTo>
              <a:lnTo>
                <a:pt x="4939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44C31-10E0-44E9-8649-E116876A18CE}">
      <dsp:nvSpPr>
        <dsp:cNvPr id="0" name=""/>
        <dsp:cNvSpPr/>
      </dsp:nvSpPr>
      <dsp:spPr>
        <a:xfrm>
          <a:off x="2732915" y="55327"/>
          <a:ext cx="2892203" cy="14502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CO" sz="2200" kern="1200" dirty="0" smtClean="0"/>
            <a:t>Contenidos de naturaleza humana </a:t>
          </a:r>
        </a:p>
        <a:p>
          <a:pPr lvl="0" algn="ctr" defTabSz="977900">
            <a:lnSpc>
              <a:spcPct val="90000"/>
            </a:lnSpc>
            <a:spcBef>
              <a:spcPct val="0"/>
            </a:spcBef>
            <a:spcAft>
              <a:spcPct val="35000"/>
            </a:spcAft>
          </a:pPr>
          <a:r>
            <a:rPr lang="es-CO" sz="2200" kern="1200" dirty="0" smtClean="0"/>
            <a:t>BIEN COMÚN </a:t>
          </a:r>
          <a:endParaRPr lang="es-CO" sz="2200" kern="1200" dirty="0"/>
        </a:p>
      </dsp:txBody>
      <dsp:txXfrm>
        <a:off x="2803712" y="126124"/>
        <a:ext cx="2750609" cy="1308691"/>
      </dsp:txXfrm>
    </dsp:sp>
    <dsp:sp modelId="{C0E9975E-E033-4C07-8C1E-E57673C1A32B}">
      <dsp:nvSpPr>
        <dsp:cNvPr id="0" name=""/>
        <dsp:cNvSpPr/>
      </dsp:nvSpPr>
      <dsp:spPr>
        <a:xfrm rot="2255454">
          <a:off x="5341764" y="4091977"/>
          <a:ext cx="749163" cy="0"/>
        </a:xfrm>
        <a:custGeom>
          <a:avLst/>
          <a:gdLst/>
          <a:ahLst/>
          <a:cxnLst/>
          <a:rect l="0" t="0" r="0" b="0"/>
          <a:pathLst>
            <a:path>
              <a:moveTo>
                <a:pt x="0" y="0"/>
              </a:moveTo>
              <a:lnTo>
                <a:pt x="74916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7FD7D-CB58-403F-BEDC-F65A1DA2CD56}">
      <dsp:nvSpPr>
        <dsp:cNvPr id="0" name=""/>
        <dsp:cNvSpPr/>
      </dsp:nvSpPr>
      <dsp:spPr>
        <a:xfrm>
          <a:off x="5481126" y="4320479"/>
          <a:ext cx="2840313" cy="13674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s-CO" sz="2300" kern="1200" dirty="0" smtClean="0"/>
            <a:t>Contenidos de relación</a:t>
          </a:r>
        </a:p>
        <a:p>
          <a:pPr lvl="0" algn="ctr" defTabSz="1022350">
            <a:lnSpc>
              <a:spcPct val="90000"/>
            </a:lnSpc>
            <a:spcBef>
              <a:spcPct val="0"/>
            </a:spcBef>
            <a:spcAft>
              <a:spcPct val="35000"/>
            </a:spcAft>
          </a:pPr>
          <a:r>
            <a:rPr lang="es-CO" sz="2300" kern="1200" dirty="0" smtClean="0"/>
            <a:t>VIVIR JUNTOS</a:t>
          </a:r>
          <a:endParaRPr lang="es-CO" sz="2300" kern="1200" dirty="0"/>
        </a:p>
      </dsp:txBody>
      <dsp:txXfrm>
        <a:off x="5547879" y="4387232"/>
        <a:ext cx="2706807" cy="1233939"/>
      </dsp:txXfrm>
    </dsp:sp>
    <dsp:sp modelId="{333B7C22-9781-44EF-B590-5AAC8C3D1B77}">
      <dsp:nvSpPr>
        <dsp:cNvPr id="0" name=""/>
        <dsp:cNvSpPr/>
      </dsp:nvSpPr>
      <dsp:spPr>
        <a:xfrm rot="8327353">
          <a:off x="2652149" y="4048691"/>
          <a:ext cx="562256" cy="0"/>
        </a:xfrm>
        <a:custGeom>
          <a:avLst/>
          <a:gdLst/>
          <a:ahLst/>
          <a:cxnLst/>
          <a:rect l="0" t="0" r="0" b="0"/>
          <a:pathLst>
            <a:path>
              <a:moveTo>
                <a:pt x="0" y="0"/>
              </a:moveTo>
              <a:lnTo>
                <a:pt x="56225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B9F03-8260-462F-A3D3-646CB0A197EA}">
      <dsp:nvSpPr>
        <dsp:cNvPr id="0" name=""/>
        <dsp:cNvSpPr/>
      </dsp:nvSpPr>
      <dsp:spPr>
        <a:xfrm>
          <a:off x="463535" y="4233907"/>
          <a:ext cx="2757371" cy="15405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CO" sz="1600" kern="1200" dirty="0" smtClean="0"/>
            <a:t>Contenidos de ciudadanía</a:t>
          </a:r>
        </a:p>
        <a:p>
          <a:pPr lvl="0" algn="ctr" defTabSz="711200">
            <a:lnSpc>
              <a:spcPct val="90000"/>
            </a:lnSpc>
            <a:spcBef>
              <a:spcPct val="0"/>
            </a:spcBef>
            <a:spcAft>
              <a:spcPct val="35000"/>
            </a:spcAft>
          </a:pPr>
          <a:r>
            <a:rPr lang="es-CO" sz="1600" kern="1200" dirty="0" smtClean="0"/>
            <a:t>INTERESES DIALOGADOS</a:t>
          </a:r>
        </a:p>
        <a:p>
          <a:pPr lvl="0" algn="ctr" defTabSz="711200">
            <a:lnSpc>
              <a:spcPct val="90000"/>
            </a:lnSpc>
            <a:spcBef>
              <a:spcPct val="0"/>
            </a:spcBef>
            <a:spcAft>
              <a:spcPct val="35000"/>
            </a:spcAft>
          </a:pPr>
          <a:r>
            <a:rPr lang="es-CO" sz="1600" kern="1200" dirty="0" smtClean="0"/>
            <a:t>CONVENCIONES Y NORMAS</a:t>
          </a:r>
          <a:endParaRPr lang="es-CO" sz="1600" kern="1200" dirty="0"/>
        </a:p>
      </dsp:txBody>
      <dsp:txXfrm>
        <a:off x="538740" y="4309112"/>
        <a:ext cx="2606961" cy="1390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67E79-C0D7-42D1-AA50-F844C1CCE676}">
      <dsp:nvSpPr>
        <dsp:cNvPr id="0" name=""/>
        <dsp:cNvSpPr/>
      </dsp:nvSpPr>
      <dsp:spPr>
        <a:xfrm>
          <a:off x="1491791" y="486528"/>
          <a:ext cx="2581666" cy="258205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81A58599-BF99-4B0F-8A54-5A741F08D3A1}">
      <dsp:nvSpPr>
        <dsp:cNvPr id="0" name=""/>
        <dsp:cNvSpPr/>
      </dsp:nvSpPr>
      <dsp:spPr>
        <a:xfrm>
          <a:off x="2062424" y="1418730"/>
          <a:ext cx="1434582" cy="717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Libertad individual</a:t>
          </a:r>
          <a:endParaRPr lang="es-CO" sz="1600" kern="1200" dirty="0"/>
        </a:p>
      </dsp:txBody>
      <dsp:txXfrm>
        <a:off x="2062424" y="1418730"/>
        <a:ext cx="1434582" cy="717119"/>
      </dsp:txXfrm>
    </dsp:sp>
    <dsp:sp modelId="{D4E5A5E5-EDE4-4F3B-8076-0719C8629C2B}">
      <dsp:nvSpPr>
        <dsp:cNvPr id="0" name=""/>
        <dsp:cNvSpPr/>
      </dsp:nvSpPr>
      <dsp:spPr>
        <a:xfrm>
          <a:off x="774742" y="1970113"/>
          <a:ext cx="2581666" cy="258205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F0F03988-3EE0-4352-9566-B747CF84CB3B}">
      <dsp:nvSpPr>
        <dsp:cNvPr id="0" name=""/>
        <dsp:cNvSpPr/>
      </dsp:nvSpPr>
      <dsp:spPr>
        <a:xfrm>
          <a:off x="1348284" y="2910896"/>
          <a:ext cx="1434582" cy="717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Respeto y la aceptación delos otros</a:t>
          </a:r>
          <a:endParaRPr lang="es-CO" sz="1600" kern="1200" dirty="0"/>
        </a:p>
      </dsp:txBody>
      <dsp:txXfrm>
        <a:off x="1348284" y="2910896"/>
        <a:ext cx="1434582" cy="717119"/>
      </dsp:txXfrm>
    </dsp:sp>
    <dsp:sp modelId="{871B8C40-877A-4B12-9F6B-EB4DE2CA2008}">
      <dsp:nvSpPr>
        <dsp:cNvPr id="0" name=""/>
        <dsp:cNvSpPr/>
      </dsp:nvSpPr>
      <dsp:spPr>
        <a:xfrm>
          <a:off x="1675537" y="3631234"/>
          <a:ext cx="2218051" cy="2218940"/>
        </a:xfrm>
        <a:prstGeom prst="blockArc">
          <a:avLst>
            <a:gd name="adj1" fmla="val 13500000"/>
            <a:gd name="adj2" fmla="val 10800000"/>
            <a:gd name="adj3" fmla="val 1274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077A9863-FE87-43F3-A080-C7C2265CDE25}">
      <dsp:nvSpPr>
        <dsp:cNvPr id="0" name=""/>
        <dsp:cNvSpPr/>
      </dsp:nvSpPr>
      <dsp:spPr>
        <a:xfrm>
          <a:off x="2065818" y="4405208"/>
          <a:ext cx="1434582" cy="717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Hecho educativo</a:t>
          </a:r>
          <a:endParaRPr lang="es-CO" sz="1600" kern="1200" dirty="0"/>
        </a:p>
      </dsp:txBody>
      <dsp:txXfrm>
        <a:off x="2065818" y="4405208"/>
        <a:ext cx="1434582" cy="7171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67E79-C0D7-42D1-AA50-F844C1CCE676}">
      <dsp:nvSpPr>
        <dsp:cNvPr id="0" name=""/>
        <dsp:cNvSpPr/>
      </dsp:nvSpPr>
      <dsp:spPr>
        <a:xfrm>
          <a:off x="1491791" y="486528"/>
          <a:ext cx="2581666" cy="2582059"/>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A58599-BF99-4B0F-8A54-5A741F08D3A1}">
      <dsp:nvSpPr>
        <dsp:cNvPr id="0" name=""/>
        <dsp:cNvSpPr/>
      </dsp:nvSpPr>
      <dsp:spPr>
        <a:xfrm>
          <a:off x="2062424" y="1418730"/>
          <a:ext cx="1434582" cy="717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Dimensión jurídica</a:t>
          </a:r>
          <a:endParaRPr lang="es-CO" sz="1600" kern="1200" dirty="0"/>
        </a:p>
      </dsp:txBody>
      <dsp:txXfrm>
        <a:off x="2062424" y="1418730"/>
        <a:ext cx="1434582" cy="717119"/>
      </dsp:txXfrm>
    </dsp:sp>
    <dsp:sp modelId="{D4E5A5E5-EDE4-4F3B-8076-0719C8629C2B}">
      <dsp:nvSpPr>
        <dsp:cNvPr id="0" name=""/>
        <dsp:cNvSpPr/>
      </dsp:nvSpPr>
      <dsp:spPr>
        <a:xfrm>
          <a:off x="774742" y="1970113"/>
          <a:ext cx="2581666" cy="2582059"/>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F03988-3EE0-4352-9566-B747CF84CB3B}">
      <dsp:nvSpPr>
        <dsp:cNvPr id="0" name=""/>
        <dsp:cNvSpPr/>
      </dsp:nvSpPr>
      <dsp:spPr>
        <a:xfrm>
          <a:off x="1348284" y="2910896"/>
          <a:ext cx="1434582" cy="717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Dimensión psicoeducativa</a:t>
          </a:r>
          <a:endParaRPr lang="es-CO" sz="1600" kern="1200" dirty="0"/>
        </a:p>
      </dsp:txBody>
      <dsp:txXfrm>
        <a:off x="1348284" y="2910896"/>
        <a:ext cx="1434582" cy="717119"/>
      </dsp:txXfrm>
    </dsp:sp>
    <dsp:sp modelId="{871B8C40-877A-4B12-9F6B-EB4DE2CA2008}">
      <dsp:nvSpPr>
        <dsp:cNvPr id="0" name=""/>
        <dsp:cNvSpPr/>
      </dsp:nvSpPr>
      <dsp:spPr>
        <a:xfrm>
          <a:off x="1675537" y="3631234"/>
          <a:ext cx="2218051" cy="2218940"/>
        </a:xfrm>
        <a:prstGeom prst="blockArc">
          <a:avLst>
            <a:gd name="adj1" fmla="val 13500000"/>
            <a:gd name="adj2" fmla="val 10800000"/>
            <a:gd name="adj3" fmla="val 1274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7A9863-FE87-43F3-A080-C7C2265CDE25}">
      <dsp:nvSpPr>
        <dsp:cNvPr id="0" name=""/>
        <dsp:cNvSpPr/>
      </dsp:nvSpPr>
      <dsp:spPr>
        <a:xfrm>
          <a:off x="2065818" y="4405208"/>
          <a:ext cx="1434582" cy="717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Dimensión social y moral</a:t>
          </a:r>
          <a:endParaRPr lang="es-CO" sz="1600" kern="1200" dirty="0"/>
        </a:p>
      </dsp:txBody>
      <dsp:txXfrm>
        <a:off x="2065818" y="4405208"/>
        <a:ext cx="1434582" cy="7171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44885-FF42-45CB-8A03-13878F52883C}">
      <dsp:nvSpPr>
        <dsp:cNvPr id="0" name=""/>
        <dsp:cNvSpPr/>
      </dsp:nvSpPr>
      <dsp:spPr>
        <a:xfrm>
          <a:off x="244499" y="1505839"/>
          <a:ext cx="2092732" cy="1046366"/>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MORIN</a:t>
          </a:r>
          <a:endParaRPr lang="es-CO" sz="2000" kern="1200" dirty="0"/>
        </a:p>
      </dsp:txBody>
      <dsp:txXfrm>
        <a:off x="275146" y="1536486"/>
        <a:ext cx="2031438" cy="985072"/>
      </dsp:txXfrm>
    </dsp:sp>
    <dsp:sp modelId="{A6A7C563-1921-4CCC-9179-80DC8825AADD}">
      <dsp:nvSpPr>
        <dsp:cNvPr id="0" name=""/>
        <dsp:cNvSpPr/>
      </dsp:nvSpPr>
      <dsp:spPr>
        <a:xfrm rot="18457823">
          <a:off x="2097635" y="1514525"/>
          <a:ext cx="1230484" cy="54492"/>
        </a:xfrm>
        <a:custGeom>
          <a:avLst/>
          <a:gdLst/>
          <a:ahLst/>
          <a:cxnLst/>
          <a:rect l="0" t="0" r="0" b="0"/>
          <a:pathLst>
            <a:path>
              <a:moveTo>
                <a:pt x="0" y="27246"/>
              </a:moveTo>
              <a:lnTo>
                <a:pt x="1230484"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682115" y="1511009"/>
        <a:ext cx="61524" cy="61524"/>
      </dsp:txXfrm>
    </dsp:sp>
    <dsp:sp modelId="{B2BAC2B9-0D6E-4632-B63B-5AEDD927BC94}">
      <dsp:nvSpPr>
        <dsp:cNvPr id="0" name=""/>
        <dsp:cNvSpPr/>
      </dsp:nvSpPr>
      <dsp:spPr>
        <a:xfrm>
          <a:off x="3088522" y="531337"/>
          <a:ext cx="2092732" cy="1046366"/>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Cultura del espíritu</a:t>
          </a:r>
          <a:endParaRPr lang="es-CO" sz="2000" kern="1200" dirty="0"/>
        </a:p>
      </dsp:txBody>
      <dsp:txXfrm>
        <a:off x="3119169" y="561984"/>
        <a:ext cx="2031438" cy="985072"/>
      </dsp:txXfrm>
    </dsp:sp>
    <dsp:sp modelId="{771CDFCE-F15B-4D3A-B997-169F89DA0513}">
      <dsp:nvSpPr>
        <dsp:cNvPr id="0" name=""/>
        <dsp:cNvSpPr/>
      </dsp:nvSpPr>
      <dsp:spPr>
        <a:xfrm rot="19620698">
          <a:off x="5102589" y="761605"/>
          <a:ext cx="975882" cy="54492"/>
        </a:xfrm>
        <a:custGeom>
          <a:avLst/>
          <a:gdLst/>
          <a:ahLst/>
          <a:cxnLst/>
          <a:rect l="0" t="0" r="0" b="0"/>
          <a:pathLst>
            <a:path>
              <a:moveTo>
                <a:pt x="0" y="27246"/>
              </a:moveTo>
              <a:lnTo>
                <a:pt x="975882"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566133" y="764454"/>
        <a:ext cx="48794" cy="48794"/>
      </dsp:txXfrm>
    </dsp:sp>
    <dsp:sp modelId="{37796160-0A26-4C62-BE3A-10B30ED5C427}">
      <dsp:nvSpPr>
        <dsp:cNvPr id="0" name=""/>
        <dsp:cNvSpPr/>
      </dsp:nvSpPr>
      <dsp:spPr>
        <a:xfrm>
          <a:off x="5999806" y="0"/>
          <a:ext cx="2092732" cy="1046366"/>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Reflexiones sobre si mismo y sobre los demás</a:t>
          </a:r>
          <a:endParaRPr lang="es-CO" sz="2000" kern="1200" dirty="0"/>
        </a:p>
      </dsp:txBody>
      <dsp:txXfrm>
        <a:off x="6030453" y="30647"/>
        <a:ext cx="2031438" cy="985072"/>
      </dsp:txXfrm>
    </dsp:sp>
    <dsp:sp modelId="{73A1FF2B-CF1C-43E0-9682-9026451C7F0D}">
      <dsp:nvSpPr>
        <dsp:cNvPr id="0" name=""/>
        <dsp:cNvSpPr/>
      </dsp:nvSpPr>
      <dsp:spPr>
        <a:xfrm rot="2135420">
          <a:off x="5081627" y="1337668"/>
          <a:ext cx="1066672" cy="54492"/>
        </a:xfrm>
        <a:custGeom>
          <a:avLst/>
          <a:gdLst/>
          <a:ahLst/>
          <a:cxnLst/>
          <a:rect l="0" t="0" r="0" b="0"/>
          <a:pathLst>
            <a:path>
              <a:moveTo>
                <a:pt x="0" y="27246"/>
              </a:moveTo>
              <a:lnTo>
                <a:pt x="1066672"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588296" y="1338247"/>
        <a:ext cx="53333" cy="53333"/>
      </dsp:txXfrm>
    </dsp:sp>
    <dsp:sp modelId="{4EAF24E3-ACBD-466A-AF7A-1F6DE81D295E}">
      <dsp:nvSpPr>
        <dsp:cNvPr id="0" name=""/>
        <dsp:cNvSpPr/>
      </dsp:nvSpPr>
      <dsp:spPr>
        <a:xfrm>
          <a:off x="6048671" y="1152125"/>
          <a:ext cx="2092732" cy="1046366"/>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Desarrollo humano</a:t>
          </a:r>
          <a:endParaRPr lang="es-CO" sz="2000" kern="1200" dirty="0"/>
        </a:p>
      </dsp:txBody>
      <dsp:txXfrm>
        <a:off x="6079318" y="1182772"/>
        <a:ext cx="2031438" cy="985072"/>
      </dsp:txXfrm>
    </dsp:sp>
    <dsp:sp modelId="{BB21D4BB-0631-47C1-A688-BE65BE4DA29E}">
      <dsp:nvSpPr>
        <dsp:cNvPr id="0" name=""/>
        <dsp:cNvSpPr/>
      </dsp:nvSpPr>
      <dsp:spPr>
        <a:xfrm rot="2689872">
          <a:off x="2165600" y="2417863"/>
          <a:ext cx="1180355" cy="54492"/>
        </a:xfrm>
        <a:custGeom>
          <a:avLst/>
          <a:gdLst/>
          <a:ahLst/>
          <a:cxnLst/>
          <a:rect l="0" t="0" r="0" b="0"/>
          <a:pathLst>
            <a:path>
              <a:moveTo>
                <a:pt x="0" y="27246"/>
              </a:moveTo>
              <a:lnTo>
                <a:pt x="1180355"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26269" y="2415600"/>
        <a:ext cx="59017" cy="59017"/>
      </dsp:txXfrm>
    </dsp:sp>
    <dsp:sp modelId="{D78CF1C0-E697-4AA6-8613-1E0B3C96A56D}">
      <dsp:nvSpPr>
        <dsp:cNvPr id="0" name=""/>
        <dsp:cNvSpPr/>
      </dsp:nvSpPr>
      <dsp:spPr>
        <a:xfrm>
          <a:off x="3174324" y="2338014"/>
          <a:ext cx="2092732" cy="1046366"/>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Facultades intelectuales</a:t>
          </a:r>
          <a:endParaRPr lang="es-CO" sz="2000" kern="1200" dirty="0"/>
        </a:p>
      </dsp:txBody>
      <dsp:txXfrm>
        <a:off x="3204971" y="2368661"/>
        <a:ext cx="2031438" cy="985072"/>
      </dsp:txXfrm>
    </dsp:sp>
    <dsp:sp modelId="{2A8B4AF9-96EA-4F74-A086-EBEA1BB90CBD}">
      <dsp:nvSpPr>
        <dsp:cNvPr id="0" name=""/>
        <dsp:cNvSpPr/>
      </dsp:nvSpPr>
      <dsp:spPr>
        <a:xfrm>
          <a:off x="5267057" y="2833951"/>
          <a:ext cx="837093" cy="54492"/>
        </a:xfrm>
        <a:custGeom>
          <a:avLst/>
          <a:gdLst/>
          <a:ahLst/>
          <a:cxnLst/>
          <a:rect l="0" t="0" r="0" b="0"/>
          <a:pathLst>
            <a:path>
              <a:moveTo>
                <a:pt x="0" y="27246"/>
              </a:moveTo>
              <a:lnTo>
                <a:pt x="837093" y="272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664676" y="2840270"/>
        <a:ext cx="41854" cy="41854"/>
      </dsp:txXfrm>
    </dsp:sp>
    <dsp:sp modelId="{1B44B999-2C23-4B4A-8EF0-2D47BE4ED654}">
      <dsp:nvSpPr>
        <dsp:cNvPr id="0" name=""/>
        <dsp:cNvSpPr/>
      </dsp:nvSpPr>
      <dsp:spPr>
        <a:xfrm>
          <a:off x="6104150" y="2338014"/>
          <a:ext cx="2092732" cy="1046366"/>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Tejido social</a:t>
          </a:r>
          <a:endParaRPr lang="es-CO" sz="2000" kern="1200" dirty="0"/>
        </a:p>
      </dsp:txBody>
      <dsp:txXfrm>
        <a:off x="6134797" y="2368661"/>
        <a:ext cx="2031438" cy="9850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44885-FF42-45CB-8A03-13878F52883C}">
      <dsp:nvSpPr>
        <dsp:cNvPr id="0" name=""/>
        <dsp:cNvSpPr/>
      </dsp:nvSpPr>
      <dsp:spPr>
        <a:xfrm>
          <a:off x="6202" y="1354755"/>
          <a:ext cx="2213824" cy="110691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O" sz="2300" kern="1200" dirty="0" smtClean="0"/>
            <a:t>UNESCO</a:t>
          </a:r>
          <a:endParaRPr lang="es-CO" sz="2300" kern="1200" dirty="0"/>
        </a:p>
      </dsp:txBody>
      <dsp:txXfrm>
        <a:off x="38622" y="1387175"/>
        <a:ext cx="2148984" cy="1042072"/>
      </dsp:txXfrm>
    </dsp:sp>
    <dsp:sp modelId="{A6A7C563-1921-4CCC-9179-80DC8825AADD}">
      <dsp:nvSpPr>
        <dsp:cNvPr id="0" name=""/>
        <dsp:cNvSpPr/>
      </dsp:nvSpPr>
      <dsp:spPr>
        <a:xfrm rot="19087073">
          <a:off x="2083666" y="1525782"/>
          <a:ext cx="1067483" cy="52207"/>
        </a:xfrm>
        <a:custGeom>
          <a:avLst/>
          <a:gdLst/>
          <a:ahLst/>
          <a:cxnLst/>
          <a:rect l="0" t="0" r="0" b="0"/>
          <a:pathLst>
            <a:path>
              <a:moveTo>
                <a:pt x="0" y="26103"/>
              </a:moveTo>
              <a:lnTo>
                <a:pt x="1067483" y="2610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590720" y="1525198"/>
        <a:ext cx="53374" cy="53374"/>
      </dsp:txXfrm>
    </dsp:sp>
    <dsp:sp modelId="{B2BAC2B9-0D6E-4632-B63B-5AEDD927BC94}">
      <dsp:nvSpPr>
        <dsp:cNvPr id="0" name=""/>
        <dsp:cNvSpPr/>
      </dsp:nvSpPr>
      <dsp:spPr>
        <a:xfrm>
          <a:off x="3014789" y="642103"/>
          <a:ext cx="2213824" cy="1106912"/>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O" sz="2300" kern="1200" dirty="0" smtClean="0"/>
            <a:t>Realidad social</a:t>
          </a:r>
          <a:endParaRPr lang="es-CO" sz="2300" kern="1200" dirty="0"/>
        </a:p>
      </dsp:txBody>
      <dsp:txXfrm>
        <a:off x="3047209" y="674523"/>
        <a:ext cx="2148984" cy="1042072"/>
      </dsp:txXfrm>
    </dsp:sp>
    <dsp:sp modelId="{73A1FF2B-CF1C-43E0-9682-9026451C7F0D}">
      <dsp:nvSpPr>
        <dsp:cNvPr id="0" name=""/>
        <dsp:cNvSpPr/>
      </dsp:nvSpPr>
      <dsp:spPr>
        <a:xfrm rot="21506637">
          <a:off x="5228471" y="1159045"/>
          <a:ext cx="766752" cy="52207"/>
        </a:xfrm>
        <a:custGeom>
          <a:avLst/>
          <a:gdLst/>
          <a:ahLst/>
          <a:cxnLst/>
          <a:rect l="0" t="0" r="0" b="0"/>
          <a:pathLst>
            <a:path>
              <a:moveTo>
                <a:pt x="0" y="26103"/>
              </a:moveTo>
              <a:lnTo>
                <a:pt x="766752" y="2610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592679" y="1165980"/>
        <a:ext cx="38337" cy="38337"/>
      </dsp:txXfrm>
    </dsp:sp>
    <dsp:sp modelId="{4EAF24E3-ACBD-466A-AF7A-1F6DE81D295E}">
      <dsp:nvSpPr>
        <dsp:cNvPr id="0" name=""/>
        <dsp:cNvSpPr/>
      </dsp:nvSpPr>
      <dsp:spPr>
        <a:xfrm>
          <a:off x="5995083" y="621282"/>
          <a:ext cx="2213824" cy="1106912"/>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O" sz="2300" kern="1200" dirty="0" smtClean="0"/>
            <a:t>Reconocimiento y transformación</a:t>
          </a:r>
          <a:endParaRPr lang="es-CO" sz="2300" kern="1200" dirty="0"/>
        </a:p>
      </dsp:txBody>
      <dsp:txXfrm>
        <a:off x="6027503" y="653702"/>
        <a:ext cx="2148984" cy="1042072"/>
      </dsp:txXfrm>
    </dsp:sp>
    <dsp:sp modelId="{BB21D4BB-0631-47C1-A688-BE65BE4DA29E}">
      <dsp:nvSpPr>
        <dsp:cNvPr id="0" name=""/>
        <dsp:cNvSpPr/>
      </dsp:nvSpPr>
      <dsp:spPr>
        <a:xfrm rot="2479583">
          <a:off x="2073192" y="2271448"/>
          <a:ext cx="1179196" cy="52207"/>
        </a:xfrm>
        <a:custGeom>
          <a:avLst/>
          <a:gdLst/>
          <a:ahLst/>
          <a:cxnLst/>
          <a:rect l="0" t="0" r="0" b="0"/>
          <a:pathLst>
            <a:path>
              <a:moveTo>
                <a:pt x="0" y="26103"/>
              </a:moveTo>
              <a:lnTo>
                <a:pt x="1179196" y="2610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633311" y="2268071"/>
        <a:ext cx="58959" cy="58959"/>
      </dsp:txXfrm>
    </dsp:sp>
    <dsp:sp modelId="{D78CF1C0-E697-4AA6-8613-1E0B3C96A56D}">
      <dsp:nvSpPr>
        <dsp:cNvPr id="0" name=""/>
        <dsp:cNvSpPr/>
      </dsp:nvSpPr>
      <dsp:spPr>
        <a:xfrm>
          <a:off x="3105555" y="2133435"/>
          <a:ext cx="2213824" cy="1106912"/>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O" sz="2300" kern="1200" dirty="0" smtClean="0"/>
            <a:t>Expresiones culturales</a:t>
          </a:r>
          <a:endParaRPr lang="es-CO" sz="2300" kern="1200" dirty="0"/>
        </a:p>
      </dsp:txBody>
      <dsp:txXfrm>
        <a:off x="3137975" y="2165855"/>
        <a:ext cx="2148984" cy="1042072"/>
      </dsp:txXfrm>
    </dsp:sp>
    <dsp:sp modelId="{2A8B4AF9-96EA-4F74-A086-EBEA1BB90CBD}">
      <dsp:nvSpPr>
        <dsp:cNvPr id="0" name=""/>
        <dsp:cNvSpPr/>
      </dsp:nvSpPr>
      <dsp:spPr>
        <a:xfrm rot="58">
          <a:off x="5319380" y="2660793"/>
          <a:ext cx="657284" cy="52207"/>
        </a:xfrm>
        <a:custGeom>
          <a:avLst/>
          <a:gdLst/>
          <a:ahLst/>
          <a:cxnLst/>
          <a:rect l="0" t="0" r="0" b="0"/>
          <a:pathLst>
            <a:path>
              <a:moveTo>
                <a:pt x="0" y="26103"/>
              </a:moveTo>
              <a:lnTo>
                <a:pt x="657284" y="2610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631590" y="2670464"/>
        <a:ext cx="32864" cy="32864"/>
      </dsp:txXfrm>
    </dsp:sp>
    <dsp:sp modelId="{1B44B999-2C23-4B4A-8EF0-2D47BE4ED654}">
      <dsp:nvSpPr>
        <dsp:cNvPr id="0" name=""/>
        <dsp:cNvSpPr/>
      </dsp:nvSpPr>
      <dsp:spPr>
        <a:xfrm>
          <a:off x="5976664" y="2133446"/>
          <a:ext cx="2213824" cy="1106912"/>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O" sz="2300" kern="1200" dirty="0" smtClean="0"/>
            <a:t>Principal motor de desarrollo sostenible</a:t>
          </a:r>
          <a:endParaRPr lang="es-CO" sz="2300" kern="1200" dirty="0"/>
        </a:p>
      </dsp:txBody>
      <dsp:txXfrm>
        <a:off x="6009084" y="2165866"/>
        <a:ext cx="2148984" cy="104207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135EA-EA56-4692-9B5A-23F4604FDA4A}" type="datetimeFigureOut">
              <a:rPr lang="es-CO" smtClean="0"/>
              <a:t>17/05/2013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EFB01-0110-4429-9521-71CB42DE3476}" type="slidenum">
              <a:rPr lang="es-CO" smtClean="0"/>
              <a:t>‹Nº›</a:t>
            </a:fld>
            <a:endParaRPr lang="es-CO"/>
          </a:p>
        </p:txBody>
      </p:sp>
    </p:spTree>
    <p:extLst>
      <p:ext uri="{BB962C8B-B14F-4D97-AF65-F5344CB8AC3E}">
        <p14:creationId xmlns:p14="http://schemas.microsoft.com/office/powerpoint/2010/main" val="11433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48F66460-CE9C-4BD4-9825-DBA70A5FC139}" type="datetimeFigureOut">
              <a:rPr lang="es-ES_tradnl" smtClean="0"/>
              <a:t>17/05/2013</a:t>
            </a:fld>
            <a:endParaRPr lang="es-ES_tradnl"/>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_tradnl"/>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0D5FDCF2-A1FA-44F0-AC81-8DC2B3181ABF}" type="slidenum">
              <a:rPr lang="es-ES_tradnl" smtClean="0"/>
              <a:t>‹Nº›</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F66460-CE9C-4BD4-9825-DBA70A5FC139}" type="datetimeFigureOut">
              <a:rPr lang="es-ES_tradnl" smtClean="0"/>
              <a:t>17/05/2013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0D5FDCF2-A1FA-44F0-AC81-8DC2B3181ABF}"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F66460-CE9C-4BD4-9825-DBA70A5FC139}" type="datetimeFigureOut">
              <a:rPr lang="es-ES_tradnl" smtClean="0"/>
              <a:t>17/05/2013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0D5FDCF2-A1FA-44F0-AC81-8DC2B3181ABF}"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48F66460-CE9C-4BD4-9825-DBA70A5FC139}" type="datetimeFigureOut">
              <a:rPr lang="es-ES_tradnl" smtClean="0"/>
              <a:t>17/05/2013</a:t>
            </a:fld>
            <a:endParaRPr lang="es-ES_tradnl"/>
          </a:p>
        </p:txBody>
      </p:sp>
      <p:sp>
        <p:nvSpPr>
          <p:cNvPr id="9" name="8 Marcador de número de diapositiva"/>
          <p:cNvSpPr>
            <a:spLocks noGrp="1"/>
          </p:cNvSpPr>
          <p:nvPr>
            <p:ph type="sldNum" sz="quarter" idx="15"/>
          </p:nvPr>
        </p:nvSpPr>
        <p:spPr/>
        <p:txBody>
          <a:bodyPr rtlCol="0"/>
          <a:lstStyle/>
          <a:p>
            <a:fld id="{0D5FDCF2-A1FA-44F0-AC81-8DC2B3181ABF}" type="slidenum">
              <a:rPr lang="es-ES_tradnl" smtClean="0"/>
              <a:t>‹Nº›</a:t>
            </a:fld>
            <a:endParaRPr lang="es-ES_tradnl"/>
          </a:p>
        </p:txBody>
      </p:sp>
      <p:sp>
        <p:nvSpPr>
          <p:cNvPr id="10" name="9 Marcador de pie de página"/>
          <p:cNvSpPr>
            <a:spLocks noGrp="1"/>
          </p:cNvSpPr>
          <p:nvPr>
            <p:ph type="ftr" sz="quarter" idx="16"/>
          </p:nvPr>
        </p:nvSpPr>
        <p:spPr/>
        <p:txBody>
          <a:bodyPr rtlCol="0"/>
          <a:lstStyle/>
          <a:p>
            <a:endParaRPr lang="es-ES_trad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8F66460-CE9C-4BD4-9825-DBA70A5FC139}" type="datetimeFigureOut">
              <a:rPr lang="es-ES_tradnl" smtClean="0"/>
              <a:t>17/05/2013</a:t>
            </a:fld>
            <a:endParaRPr lang="es-ES_tradnl"/>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_tradnl"/>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0D5FDCF2-A1FA-44F0-AC81-8DC2B3181ABF}" type="slidenum">
              <a:rPr lang="es-ES_tradnl" smtClean="0"/>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8F66460-CE9C-4BD4-9825-DBA70A5FC139}" type="datetimeFigureOut">
              <a:rPr lang="es-ES_tradnl" smtClean="0"/>
              <a:t>17/05/2013</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0D5FDCF2-A1FA-44F0-AC81-8DC2B3181ABF}" type="slidenum">
              <a:rPr lang="es-ES_tradnl" smtClean="0"/>
              <a:t>‹Nº›</a:t>
            </a:fld>
            <a:endParaRPr lang="es-ES_tradnl"/>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48F66460-CE9C-4BD4-9825-DBA70A5FC139}" type="datetimeFigureOut">
              <a:rPr lang="es-ES_tradnl" smtClean="0"/>
              <a:t>17/05/2013</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0D5FDCF2-A1FA-44F0-AC81-8DC2B3181ABF}" type="slidenum">
              <a:rPr lang="es-ES_tradnl" smtClean="0"/>
              <a:t>‹Nº›</a:t>
            </a:fld>
            <a:endParaRPr lang="es-ES_tradnl"/>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48F66460-CE9C-4BD4-9825-DBA70A5FC139}" type="datetimeFigureOut">
              <a:rPr lang="es-ES_tradnl" smtClean="0"/>
              <a:t>17/05/2013</a:t>
            </a:fld>
            <a:endParaRPr lang="es-ES_tradnl"/>
          </a:p>
        </p:txBody>
      </p:sp>
      <p:sp>
        <p:nvSpPr>
          <p:cNvPr id="7" name="6 Marcador de número de diapositiva"/>
          <p:cNvSpPr>
            <a:spLocks noGrp="1"/>
          </p:cNvSpPr>
          <p:nvPr>
            <p:ph type="sldNum" sz="quarter" idx="11"/>
          </p:nvPr>
        </p:nvSpPr>
        <p:spPr/>
        <p:txBody>
          <a:bodyPr rtlCol="0"/>
          <a:lstStyle/>
          <a:p>
            <a:fld id="{0D5FDCF2-A1FA-44F0-AC81-8DC2B3181ABF}" type="slidenum">
              <a:rPr lang="es-ES_tradnl" smtClean="0"/>
              <a:t>‹Nº›</a:t>
            </a:fld>
            <a:endParaRPr lang="es-ES_tradnl"/>
          </a:p>
        </p:txBody>
      </p:sp>
      <p:sp>
        <p:nvSpPr>
          <p:cNvPr id="8" name="7 Marcador de pie de página"/>
          <p:cNvSpPr>
            <a:spLocks noGrp="1"/>
          </p:cNvSpPr>
          <p:nvPr>
            <p:ph type="ftr" sz="quarter" idx="12"/>
          </p:nvPr>
        </p:nvSpPr>
        <p:spPr/>
        <p:txBody>
          <a:bodyPr rtlCol="0"/>
          <a:lstStyle/>
          <a:p>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F66460-CE9C-4BD4-9825-DBA70A5FC139}" type="datetimeFigureOut">
              <a:rPr lang="es-ES_tradnl" smtClean="0"/>
              <a:t>17/05/2013</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0D5FDCF2-A1FA-44F0-AC81-8DC2B3181ABF}"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8F66460-CE9C-4BD4-9825-DBA70A5FC139}" type="datetimeFigureOut">
              <a:rPr lang="es-ES_tradnl" smtClean="0"/>
              <a:t>17/05/2013</a:t>
            </a:fld>
            <a:endParaRPr lang="es-ES_tradnl"/>
          </a:p>
        </p:txBody>
      </p:sp>
      <p:sp>
        <p:nvSpPr>
          <p:cNvPr id="22" name="21 Marcador de número de diapositiva"/>
          <p:cNvSpPr>
            <a:spLocks noGrp="1"/>
          </p:cNvSpPr>
          <p:nvPr>
            <p:ph type="sldNum" sz="quarter" idx="15"/>
          </p:nvPr>
        </p:nvSpPr>
        <p:spPr/>
        <p:txBody>
          <a:bodyPr rtlCol="0"/>
          <a:lstStyle/>
          <a:p>
            <a:fld id="{0D5FDCF2-A1FA-44F0-AC81-8DC2B3181ABF}" type="slidenum">
              <a:rPr lang="es-ES_tradnl" smtClean="0"/>
              <a:t>‹Nº›</a:t>
            </a:fld>
            <a:endParaRPr lang="es-ES_tradnl"/>
          </a:p>
        </p:txBody>
      </p:sp>
      <p:sp>
        <p:nvSpPr>
          <p:cNvPr id="23" name="22 Marcador de pie de página"/>
          <p:cNvSpPr>
            <a:spLocks noGrp="1"/>
          </p:cNvSpPr>
          <p:nvPr>
            <p:ph type="ftr" sz="quarter" idx="16"/>
          </p:nvPr>
        </p:nvSpPr>
        <p:spPr/>
        <p:txBody>
          <a:bodyPr rtlCol="0"/>
          <a:lstStyle/>
          <a:p>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48F66460-CE9C-4BD4-9825-DBA70A5FC139}" type="datetimeFigureOut">
              <a:rPr lang="es-ES_tradnl" smtClean="0"/>
              <a:t>17/05/2013</a:t>
            </a:fld>
            <a:endParaRPr lang="es-ES_tradnl"/>
          </a:p>
        </p:txBody>
      </p:sp>
      <p:sp>
        <p:nvSpPr>
          <p:cNvPr id="18" name="17 Marcador de número de diapositiva"/>
          <p:cNvSpPr>
            <a:spLocks noGrp="1"/>
          </p:cNvSpPr>
          <p:nvPr>
            <p:ph type="sldNum" sz="quarter" idx="11"/>
          </p:nvPr>
        </p:nvSpPr>
        <p:spPr/>
        <p:txBody>
          <a:bodyPr rtlCol="0"/>
          <a:lstStyle/>
          <a:p>
            <a:fld id="{0D5FDCF2-A1FA-44F0-AC81-8DC2B3181ABF}" type="slidenum">
              <a:rPr lang="es-ES_tradnl" smtClean="0"/>
              <a:t>‹Nº›</a:t>
            </a:fld>
            <a:endParaRPr lang="es-ES_tradnl"/>
          </a:p>
        </p:txBody>
      </p:sp>
      <p:sp>
        <p:nvSpPr>
          <p:cNvPr id="21" name="20 Marcador de pie de página"/>
          <p:cNvSpPr>
            <a:spLocks noGrp="1"/>
          </p:cNvSpPr>
          <p:nvPr>
            <p:ph type="ftr" sz="quarter" idx="12"/>
          </p:nvPr>
        </p:nvSpPr>
        <p:spPr/>
        <p:txBody>
          <a:bodyPr rtlCol="0"/>
          <a:lstStyle/>
          <a:p>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8F66460-CE9C-4BD4-9825-DBA70A5FC139}" type="datetimeFigureOut">
              <a:rPr lang="es-ES_tradnl" smtClean="0"/>
              <a:t>17/05/2013</a:t>
            </a:fld>
            <a:endParaRPr lang="es-ES_tradnl"/>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_tradnl"/>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D5FDCF2-A1FA-44F0-AC81-8DC2B3181ABF}"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La convivencia escolar. Una mirada desde la diversidad cultural</a:t>
            </a:r>
            <a:endParaRPr lang="es-ES_tradnl" dirty="0"/>
          </a:p>
        </p:txBody>
      </p:sp>
      <p:pic>
        <p:nvPicPr>
          <p:cNvPr id="1026" name="Picture 2" descr="D:\02 Maestria educacion\2do semestre\3 Construccion de Cto Social\fotos video\img selecc\proyecto 06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74570" cy="29809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ex\Documents\eyder0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484783"/>
            <a:ext cx="5400600" cy="482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23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0986659"/>
              </p:ext>
            </p:extLst>
          </p:nvPr>
        </p:nvGraphicFramePr>
        <p:xfrm>
          <a:off x="323528" y="260648"/>
          <a:ext cx="844138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3521065612"/>
              </p:ext>
            </p:extLst>
          </p:nvPr>
        </p:nvGraphicFramePr>
        <p:xfrm>
          <a:off x="467544" y="3356992"/>
          <a:ext cx="8424936"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Rectángulo"/>
          <p:cNvSpPr/>
          <p:nvPr/>
        </p:nvSpPr>
        <p:spPr>
          <a:xfrm>
            <a:off x="0" y="116632"/>
            <a:ext cx="436690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Diversidad cultural</a:t>
            </a:r>
            <a:endParaRPr lang="es-E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455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D2F44885-FF42-45CB-8A03-13878F52883C}"/>
                                            </p:graphicEl>
                                          </p:spTgt>
                                        </p:tgtEl>
                                        <p:attrNameLst>
                                          <p:attrName>style.visibility</p:attrName>
                                        </p:attrNameLst>
                                      </p:cBhvr>
                                      <p:to>
                                        <p:strVal val="visible"/>
                                      </p:to>
                                    </p:set>
                                    <p:anim calcmode="lin" valueType="num">
                                      <p:cBhvr additive="base">
                                        <p:cTn id="7" dur="500" fill="hold"/>
                                        <p:tgtEl>
                                          <p:spTgt spid="2">
                                            <p:graphicEl>
                                              <a:dgm id="{D2F44885-FF42-45CB-8A03-13878F52883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D2F44885-FF42-45CB-8A03-13878F52883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A6A7C563-1921-4CCC-9179-80DC8825AADD}"/>
                                            </p:graphicEl>
                                          </p:spTgt>
                                        </p:tgtEl>
                                        <p:attrNameLst>
                                          <p:attrName>style.visibility</p:attrName>
                                        </p:attrNameLst>
                                      </p:cBhvr>
                                      <p:to>
                                        <p:strVal val="visible"/>
                                      </p:to>
                                    </p:set>
                                    <p:anim calcmode="lin" valueType="num">
                                      <p:cBhvr additive="base">
                                        <p:cTn id="13" dur="500" fill="hold"/>
                                        <p:tgtEl>
                                          <p:spTgt spid="2">
                                            <p:graphicEl>
                                              <a:dgm id="{A6A7C563-1921-4CCC-9179-80DC8825AA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A6A7C563-1921-4CCC-9179-80DC8825AAD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B2BAC2B9-0D6E-4632-B63B-5AEDD927BC94}"/>
                                            </p:graphicEl>
                                          </p:spTgt>
                                        </p:tgtEl>
                                        <p:attrNameLst>
                                          <p:attrName>style.visibility</p:attrName>
                                        </p:attrNameLst>
                                      </p:cBhvr>
                                      <p:to>
                                        <p:strVal val="visible"/>
                                      </p:to>
                                    </p:set>
                                    <p:anim calcmode="lin" valueType="num">
                                      <p:cBhvr additive="base">
                                        <p:cTn id="17" dur="500" fill="hold"/>
                                        <p:tgtEl>
                                          <p:spTgt spid="2">
                                            <p:graphicEl>
                                              <a:dgm id="{B2BAC2B9-0D6E-4632-B63B-5AEDD927BC9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B2BAC2B9-0D6E-4632-B63B-5AEDD927BC9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771CDFCE-F15B-4D3A-B997-169F89DA0513}"/>
                                            </p:graphicEl>
                                          </p:spTgt>
                                        </p:tgtEl>
                                        <p:attrNameLst>
                                          <p:attrName>style.visibility</p:attrName>
                                        </p:attrNameLst>
                                      </p:cBhvr>
                                      <p:to>
                                        <p:strVal val="visible"/>
                                      </p:to>
                                    </p:set>
                                    <p:anim calcmode="lin" valueType="num">
                                      <p:cBhvr additive="base">
                                        <p:cTn id="23" dur="500" fill="hold"/>
                                        <p:tgtEl>
                                          <p:spTgt spid="2">
                                            <p:graphicEl>
                                              <a:dgm id="{771CDFCE-F15B-4D3A-B997-169F89DA051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771CDFCE-F15B-4D3A-B997-169F89DA0513}"/>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37796160-0A26-4C62-BE3A-10B30ED5C427}"/>
                                            </p:graphicEl>
                                          </p:spTgt>
                                        </p:tgtEl>
                                        <p:attrNameLst>
                                          <p:attrName>style.visibility</p:attrName>
                                        </p:attrNameLst>
                                      </p:cBhvr>
                                      <p:to>
                                        <p:strVal val="visible"/>
                                      </p:to>
                                    </p:set>
                                    <p:anim calcmode="lin" valueType="num">
                                      <p:cBhvr additive="base">
                                        <p:cTn id="27" dur="500" fill="hold"/>
                                        <p:tgtEl>
                                          <p:spTgt spid="2">
                                            <p:graphicEl>
                                              <a:dgm id="{37796160-0A26-4C62-BE3A-10B30ED5C42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37796160-0A26-4C62-BE3A-10B30ED5C42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73A1FF2B-CF1C-43E0-9682-9026451C7F0D}"/>
                                            </p:graphicEl>
                                          </p:spTgt>
                                        </p:tgtEl>
                                        <p:attrNameLst>
                                          <p:attrName>style.visibility</p:attrName>
                                        </p:attrNameLst>
                                      </p:cBhvr>
                                      <p:to>
                                        <p:strVal val="visible"/>
                                      </p:to>
                                    </p:set>
                                    <p:anim calcmode="lin" valueType="num">
                                      <p:cBhvr additive="base">
                                        <p:cTn id="33" dur="500" fill="hold"/>
                                        <p:tgtEl>
                                          <p:spTgt spid="2">
                                            <p:graphicEl>
                                              <a:dgm id="{73A1FF2B-CF1C-43E0-9682-9026451C7F0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73A1FF2B-CF1C-43E0-9682-9026451C7F0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4EAF24E3-ACBD-466A-AF7A-1F6DE81D295E}"/>
                                            </p:graphicEl>
                                          </p:spTgt>
                                        </p:tgtEl>
                                        <p:attrNameLst>
                                          <p:attrName>style.visibility</p:attrName>
                                        </p:attrNameLst>
                                      </p:cBhvr>
                                      <p:to>
                                        <p:strVal val="visible"/>
                                      </p:to>
                                    </p:set>
                                    <p:anim calcmode="lin" valueType="num">
                                      <p:cBhvr additive="base">
                                        <p:cTn id="37" dur="500" fill="hold"/>
                                        <p:tgtEl>
                                          <p:spTgt spid="2">
                                            <p:graphicEl>
                                              <a:dgm id="{4EAF24E3-ACBD-466A-AF7A-1F6DE81D295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4EAF24E3-ACBD-466A-AF7A-1F6DE81D295E}"/>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BB21D4BB-0631-47C1-A688-BE65BE4DA29E}"/>
                                            </p:graphicEl>
                                          </p:spTgt>
                                        </p:tgtEl>
                                        <p:attrNameLst>
                                          <p:attrName>style.visibility</p:attrName>
                                        </p:attrNameLst>
                                      </p:cBhvr>
                                      <p:to>
                                        <p:strVal val="visible"/>
                                      </p:to>
                                    </p:set>
                                    <p:anim calcmode="lin" valueType="num">
                                      <p:cBhvr additive="base">
                                        <p:cTn id="43" dur="500" fill="hold"/>
                                        <p:tgtEl>
                                          <p:spTgt spid="2">
                                            <p:graphicEl>
                                              <a:dgm id="{BB21D4BB-0631-47C1-A688-BE65BE4DA29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BB21D4BB-0631-47C1-A688-BE65BE4DA29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D78CF1C0-E697-4AA6-8613-1E0B3C96A56D}"/>
                                            </p:graphicEl>
                                          </p:spTgt>
                                        </p:tgtEl>
                                        <p:attrNameLst>
                                          <p:attrName>style.visibility</p:attrName>
                                        </p:attrNameLst>
                                      </p:cBhvr>
                                      <p:to>
                                        <p:strVal val="visible"/>
                                      </p:to>
                                    </p:set>
                                    <p:anim calcmode="lin" valueType="num">
                                      <p:cBhvr additive="base">
                                        <p:cTn id="47" dur="500" fill="hold"/>
                                        <p:tgtEl>
                                          <p:spTgt spid="2">
                                            <p:graphicEl>
                                              <a:dgm id="{D78CF1C0-E697-4AA6-8613-1E0B3C96A56D}"/>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D78CF1C0-E697-4AA6-8613-1E0B3C96A56D}"/>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2A8B4AF9-96EA-4F74-A086-EBEA1BB90CBD}"/>
                                            </p:graphicEl>
                                          </p:spTgt>
                                        </p:tgtEl>
                                        <p:attrNameLst>
                                          <p:attrName>style.visibility</p:attrName>
                                        </p:attrNameLst>
                                      </p:cBhvr>
                                      <p:to>
                                        <p:strVal val="visible"/>
                                      </p:to>
                                    </p:set>
                                    <p:anim calcmode="lin" valueType="num">
                                      <p:cBhvr additive="base">
                                        <p:cTn id="53" dur="500" fill="hold"/>
                                        <p:tgtEl>
                                          <p:spTgt spid="2">
                                            <p:graphicEl>
                                              <a:dgm id="{2A8B4AF9-96EA-4F74-A086-EBEA1BB90CBD}"/>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2A8B4AF9-96EA-4F74-A086-EBEA1BB90CBD}"/>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1B44B999-2C23-4B4A-8EF0-2D47BE4ED654}"/>
                                            </p:graphicEl>
                                          </p:spTgt>
                                        </p:tgtEl>
                                        <p:attrNameLst>
                                          <p:attrName>style.visibility</p:attrName>
                                        </p:attrNameLst>
                                      </p:cBhvr>
                                      <p:to>
                                        <p:strVal val="visible"/>
                                      </p:to>
                                    </p:set>
                                    <p:anim calcmode="lin" valueType="num">
                                      <p:cBhvr additive="base">
                                        <p:cTn id="57" dur="500" fill="hold"/>
                                        <p:tgtEl>
                                          <p:spTgt spid="2">
                                            <p:graphicEl>
                                              <a:dgm id="{1B44B999-2C23-4B4A-8EF0-2D47BE4ED654}"/>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1B44B999-2C23-4B4A-8EF0-2D47BE4ED654}"/>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D2F44885-FF42-45CB-8A03-13878F52883C}"/>
                                            </p:graphicEl>
                                          </p:spTgt>
                                        </p:tgtEl>
                                        <p:attrNameLst>
                                          <p:attrName>style.visibility</p:attrName>
                                        </p:attrNameLst>
                                      </p:cBhvr>
                                      <p:to>
                                        <p:strVal val="visible"/>
                                      </p:to>
                                    </p:set>
                                    <p:anim calcmode="lin" valueType="num">
                                      <p:cBhvr additive="base">
                                        <p:cTn id="63" dur="500" fill="hold"/>
                                        <p:tgtEl>
                                          <p:spTgt spid="3">
                                            <p:graphicEl>
                                              <a:dgm id="{D2F44885-FF42-45CB-8A03-13878F52883C}"/>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D2F44885-FF42-45CB-8A03-13878F52883C}"/>
                                            </p:graphic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graphicEl>
                                              <a:dgm id="{A6A7C563-1921-4CCC-9179-80DC8825AADD}"/>
                                            </p:graphicEl>
                                          </p:spTgt>
                                        </p:tgtEl>
                                        <p:attrNameLst>
                                          <p:attrName>style.visibility</p:attrName>
                                        </p:attrNameLst>
                                      </p:cBhvr>
                                      <p:to>
                                        <p:strVal val="visible"/>
                                      </p:to>
                                    </p:set>
                                    <p:anim calcmode="lin" valueType="num">
                                      <p:cBhvr additive="base">
                                        <p:cTn id="69" dur="500" fill="hold"/>
                                        <p:tgtEl>
                                          <p:spTgt spid="3">
                                            <p:graphicEl>
                                              <a:dgm id="{A6A7C563-1921-4CCC-9179-80DC8825AADD}"/>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graphicEl>
                                              <a:dgm id="{A6A7C563-1921-4CCC-9179-80DC8825AADD}"/>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graphicEl>
                                              <a:dgm id="{B2BAC2B9-0D6E-4632-B63B-5AEDD927BC94}"/>
                                            </p:graphicEl>
                                          </p:spTgt>
                                        </p:tgtEl>
                                        <p:attrNameLst>
                                          <p:attrName>style.visibility</p:attrName>
                                        </p:attrNameLst>
                                      </p:cBhvr>
                                      <p:to>
                                        <p:strVal val="visible"/>
                                      </p:to>
                                    </p:set>
                                    <p:anim calcmode="lin" valueType="num">
                                      <p:cBhvr additive="base">
                                        <p:cTn id="73" dur="500" fill="hold"/>
                                        <p:tgtEl>
                                          <p:spTgt spid="3">
                                            <p:graphicEl>
                                              <a:dgm id="{B2BAC2B9-0D6E-4632-B63B-5AEDD927BC94}"/>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graphicEl>
                                              <a:dgm id="{B2BAC2B9-0D6E-4632-B63B-5AEDD927BC94}"/>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graphicEl>
                                              <a:dgm id="{73A1FF2B-CF1C-43E0-9682-9026451C7F0D}"/>
                                            </p:graphicEl>
                                          </p:spTgt>
                                        </p:tgtEl>
                                        <p:attrNameLst>
                                          <p:attrName>style.visibility</p:attrName>
                                        </p:attrNameLst>
                                      </p:cBhvr>
                                      <p:to>
                                        <p:strVal val="visible"/>
                                      </p:to>
                                    </p:set>
                                    <p:anim calcmode="lin" valueType="num">
                                      <p:cBhvr additive="base">
                                        <p:cTn id="79" dur="500" fill="hold"/>
                                        <p:tgtEl>
                                          <p:spTgt spid="3">
                                            <p:graphicEl>
                                              <a:dgm id="{73A1FF2B-CF1C-43E0-9682-9026451C7F0D}"/>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graphicEl>
                                              <a:dgm id="{73A1FF2B-CF1C-43E0-9682-9026451C7F0D}"/>
                                            </p:graphic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graphicEl>
                                              <a:dgm id="{4EAF24E3-ACBD-466A-AF7A-1F6DE81D295E}"/>
                                            </p:graphicEl>
                                          </p:spTgt>
                                        </p:tgtEl>
                                        <p:attrNameLst>
                                          <p:attrName>style.visibility</p:attrName>
                                        </p:attrNameLst>
                                      </p:cBhvr>
                                      <p:to>
                                        <p:strVal val="visible"/>
                                      </p:to>
                                    </p:set>
                                    <p:anim calcmode="lin" valueType="num">
                                      <p:cBhvr additive="base">
                                        <p:cTn id="83" dur="500" fill="hold"/>
                                        <p:tgtEl>
                                          <p:spTgt spid="3">
                                            <p:graphicEl>
                                              <a:dgm id="{4EAF24E3-ACBD-466A-AF7A-1F6DE81D295E}"/>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graphicEl>
                                              <a:dgm id="{4EAF24E3-ACBD-466A-AF7A-1F6DE81D295E}"/>
                                            </p:graphic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
                                            <p:graphicEl>
                                              <a:dgm id="{BB21D4BB-0631-47C1-A688-BE65BE4DA29E}"/>
                                            </p:graphicEl>
                                          </p:spTgt>
                                        </p:tgtEl>
                                        <p:attrNameLst>
                                          <p:attrName>style.visibility</p:attrName>
                                        </p:attrNameLst>
                                      </p:cBhvr>
                                      <p:to>
                                        <p:strVal val="visible"/>
                                      </p:to>
                                    </p:set>
                                    <p:anim calcmode="lin" valueType="num">
                                      <p:cBhvr additive="base">
                                        <p:cTn id="89" dur="500" fill="hold"/>
                                        <p:tgtEl>
                                          <p:spTgt spid="3">
                                            <p:graphicEl>
                                              <a:dgm id="{BB21D4BB-0631-47C1-A688-BE65BE4DA29E}"/>
                                            </p:graphic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graphicEl>
                                              <a:dgm id="{BB21D4BB-0631-47C1-A688-BE65BE4DA29E}"/>
                                            </p:graphicEl>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
                                            <p:graphicEl>
                                              <a:dgm id="{D78CF1C0-E697-4AA6-8613-1E0B3C96A56D}"/>
                                            </p:graphicEl>
                                          </p:spTgt>
                                        </p:tgtEl>
                                        <p:attrNameLst>
                                          <p:attrName>style.visibility</p:attrName>
                                        </p:attrNameLst>
                                      </p:cBhvr>
                                      <p:to>
                                        <p:strVal val="visible"/>
                                      </p:to>
                                    </p:set>
                                    <p:anim calcmode="lin" valueType="num">
                                      <p:cBhvr additive="base">
                                        <p:cTn id="93" dur="500" fill="hold"/>
                                        <p:tgtEl>
                                          <p:spTgt spid="3">
                                            <p:graphicEl>
                                              <a:dgm id="{D78CF1C0-E697-4AA6-8613-1E0B3C96A56D}"/>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graphicEl>
                                              <a:dgm id="{D78CF1C0-E697-4AA6-8613-1E0B3C96A56D}"/>
                                            </p:graphic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
                                            <p:graphicEl>
                                              <a:dgm id="{2A8B4AF9-96EA-4F74-A086-EBEA1BB90CBD}"/>
                                            </p:graphicEl>
                                          </p:spTgt>
                                        </p:tgtEl>
                                        <p:attrNameLst>
                                          <p:attrName>style.visibility</p:attrName>
                                        </p:attrNameLst>
                                      </p:cBhvr>
                                      <p:to>
                                        <p:strVal val="visible"/>
                                      </p:to>
                                    </p:set>
                                    <p:anim calcmode="lin" valueType="num">
                                      <p:cBhvr additive="base">
                                        <p:cTn id="99" dur="500" fill="hold"/>
                                        <p:tgtEl>
                                          <p:spTgt spid="3">
                                            <p:graphicEl>
                                              <a:dgm id="{2A8B4AF9-96EA-4F74-A086-EBEA1BB90CBD}"/>
                                            </p:graphic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graphicEl>
                                              <a:dgm id="{2A8B4AF9-96EA-4F74-A086-EBEA1BB90CBD}"/>
                                            </p:graphic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
                                            <p:graphicEl>
                                              <a:dgm id="{1B44B999-2C23-4B4A-8EF0-2D47BE4ED654}"/>
                                            </p:graphicEl>
                                          </p:spTgt>
                                        </p:tgtEl>
                                        <p:attrNameLst>
                                          <p:attrName>style.visibility</p:attrName>
                                        </p:attrNameLst>
                                      </p:cBhvr>
                                      <p:to>
                                        <p:strVal val="visible"/>
                                      </p:to>
                                    </p:set>
                                    <p:anim calcmode="lin" valueType="num">
                                      <p:cBhvr additive="base">
                                        <p:cTn id="103" dur="500" fill="hold"/>
                                        <p:tgtEl>
                                          <p:spTgt spid="3">
                                            <p:graphicEl>
                                              <a:dgm id="{1B44B999-2C23-4B4A-8EF0-2D47BE4ED654}"/>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graphicEl>
                                              <a:dgm id="{1B44B999-2C23-4B4A-8EF0-2D47BE4ED6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normAutofit/>
          </a:bodyPr>
          <a:lstStyle/>
          <a:p>
            <a:r>
              <a:rPr lang="es-ES_tradnl" sz="2800" b="1" dirty="0"/>
              <a:t>2. METODOLOGIA</a:t>
            </a: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478934492"/>
              </p:ext>
            </p:extLst>
          </p:nvPr>
        </p:nvGraphicFramePr>
        <p:xfrm>
          <a:off x="467544" y="1628800"/>
          <a:ext cx="8208912"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4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BCBE82A-2E0A-4BAD-B45E-81E169FCC7E6}"/>
                                            </p:graphicEl>
                                          </p:spTgt>
                                        </p:tgtEl>
                                        <p:attrNameLst>
                                          <p:attrName>style.visibility</p:attrName>
                                        </p:attrNameLst>
                                      </p:cBhvr>
                                      <p:to>
                                        <p:strVal val="visible"/>
                                      </p:to>
                                    </p:set>
                                    <p:anim calcmode="lin" valueType="num">
                                      <p:cBhvr additive="base">
                                        <p:cTn id="7" dur="500" fill="hold"/>
                                        <p:tgtEl>
                                          <p:spTgt spid="4">
                                            <p:graphicEl>
                                              <a:dgm id="{6BCBE82A-2E0A-4BAD-B45E-81E169FCC7E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BCBE82A-2E0A-4BAD-B45E-81E169FCC7E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89F34B39-A99D-43F6-B4E1-2F1A290EBCAF}"/>
                                            </p:graphicEl>
                                          </p:spTgt>
                                        </p:tgtEl>
                                        <p:attrNameLst>
                                          <p:attrName>style.visibility</p:attrName>
                                        </p:attrNameLst>
                                      </p:cBhvr>
                                      <p:to>
                                        <p:strVal val="visible"/>
                                      </p:to>
                                    </p:set>
                                    <p:anim calcmode="lin" valueType="num">
                                      <p:cBhvr additive="base">
                                        <p:cTn id="13" dur="500" fill="hold"/>
                                        <p:tgtEl>
                                          <p:spTgt spid="4">
                                            <p:graphicEl>
                                              <a:dgm id="{89F34B39-A99D-43F6-B4E1-2F1A290EBCA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89F34B39-A99D-43F6-B4E1-2F1A290EBCA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7A362EB-A701-4AE6-AECB-E9AA8045BF3D}"/>
                                            </p:graphicEl>
                                          </p:spTgt>
                                        </p:tgtEl>
                                        <p:attrNameLst>
                                          <p:attrName>style.visibility</p:attrName>
                                        </p:attrNameLst>
                                      </p:cBhvr>
                                      <p:to>
                                        <p:strVal val="visible"/>
                                      </p:to>
                                    </p:set>
                                    <p:anim calcmode="lin" valueType="num">
                                      <p:cBhvr additive="base">
                                        <p:cTn id="19" dur="500" fill="hold"/>
                                        <p:tgtEl>
                                          <p:spTgt spid="4">
                                            <p:graphicEl>
                                              <a:dgm id="{37A362EB-A701-4AE6-AECB-E9AA8045BF3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7A362EB-A701-4AE6-AECB-E9AA8045BF3D}"/>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87B392B5-09F5-4F30-88A0-11A3E2C63F6E}"/>
                                            </p:graphicEl>
                                          </p:spTgt>
                                        </p:tgtEl>
                                        <p:attrNameLst>
                                          <p:attrName>style.visibility</p:attrName>
                                        </p:attrNameLst>
                                      </p:cBhvr>
                                      <p:to>
                                        <p:strVal val="visible"/>
                                      </p:to>
                                    </p:set>
                                    <p:anim calcmode="lin" valueType="num">
                                      <p:cBhvr additive="base">
                                        <p:cTn id="25" dur="500" fill="hold"/>
                                        <p:tgtEl>
                                          <p:spTgt spid="4">
                                            <p:graphicEl>
                                              <a:dgm id="{87B392B5-09F5-4F30-88A0-11A3E2C63F6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87B392B5-09F5-4F30-88A0-11A3E2C63F6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A8FE1E29-28D5-45D3-BF48-923E7862C57E}"/>
                                            </p:graphicEl>
                                          </p:spTgt>
                                        </p:tgtEl>
                                        <p:attrNameLst>
                                          <p:attrName>style.visibility</p:attrName>
                                        </p:attrNameLst>
                                      </p:cBhvr>
                                      <p:to>
                                        <p:strVal val="visible"/>
                                      </p:to>
                                    </p:set>
                                    <p:anim calcmode="lin" valueType="num">
                                      <p:cBhvr additive="base">
                                        <p:cTn id="31" dur="500" fill="hold"/>
                                        <p:tgtEl>
                                          <p:spTgt spid="4">
                                            <p:graphicEl>
                                              <a:dgm id="{A8FE1E29-28D5-45D3-BF48-923E7862C57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A8FE1E29-28D5-45D3-BF48-923E7862C57E}"/>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0654CE6D-2DBF-4E35-9D54-E257AC68E4C3}"/>
                                            </p:graphicEl>
                                          </p:spTgt>
                                        </p:tgtEl>
                                        <p:attrNameLst>
                                          <p:attrName>style.visibility</p:attrName>
                                        </p:attrNameLst>
                                      </p:cBhvr>
                                      <p:to>
                                        <p:strVal val="visible"/>
                                      </p:to>
                                    </p:set>
                                    <p:anim calcmode="lin" valueType="num">
                                      <p:cBhvr additive="base">
                                        <p:cTn id="37" dur="500" fill="hold"/>
                                        <p:tgtEl>
                                          <p:spTgt spid="4">
                                            <p:graphicEl>
                                              <a:dgm id="{0654CE6D-2DBF-4E35-9D54-E257AC68E4C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0654CE6D-2DBF-4E35-9D54-E257AC68E4C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4A362C6C-E2F9-4023-815A-5B5C9B68A056}"/>
                                            </p:graphicEl>
                                          </p:spTgt>
                                        </p:tgtEl>
                                        <p:attrNameLst>
                                          <p:attrName>style.visibility</p:attrName>
                                        </p:attrNameLst>
                                      </p:cBhvr>
                                      <p:to>
                                        <p:strVal val="visible"/>
                                      </p:to>
                                    </p:set>
                                    <p:anim calcmode="lin" valueType="num">
                                      <p:cBhvr additive="base">
                                        <p:cTn id="43" dur="500" fill="hold"/>
                                        <p:tgtEl>
                                          <p:spTgt spid="4">
                                            <p:graphicEl>
                                              <a:dgm id="{4A362C6C-E2F9-4023-815A-5B5C9B68A056}"/>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4A362C6C-E2F9-4023-815A-5B5C9B68A056}"/>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2C2337E8-424B-4954-A384-C450B100A4CF}"/>
                                            </p:graphicEl>
                                          </p:spTgt>
                                        </p:tgtEl>
                                        <p:attrNameLst>
                                          <p:attrName>style.visibility</p:attrName>
                                        </p:attrNameLst>
                                      </p:cBhvr>
                                      <p:to>
                                        <p:strVal val="visible"/>
                                      </p:to>
                                    </p:set>
                                    <p:anim calcmode="lin" valueType="num">
                                      <p:cBhvr additive="base">
                                        <p:cTn id="49" dur="500" fill="hold"/>
                                        <p:tgtEl>
                                          <p:spTgt spid="4">
                                            <p:graphicEl>
                                              <a:dgm id="{2C2337E8-424B-4954-A384-C450B100A4CF}"/>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2C2337E8-424B-4954-A384-C450B100A4CF}"/>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34870BE1-C01A-43FB-A71F-D5355E331AB3}"/>
                                            </p:graphicEl>
                                          </p:spTgt>
                                        </p:tgtEl>
                                        <p:attrNameLst>
                                          <p:attrName>style.visibility</p:attrName>
                                        </p:attrNameLst>
                                      </p:cBhvr>
                                      <p:to>
                                        <p:strVal val="visible"/>
                                      </p:to>
                                    </p:set>
                                    <p:anim calcmode="lin" valueType="num">
                                      <p:cBhvr additive="base">
                                        <p:cTn id="55" dur="500" fill="hold"/>
                                        <p:tgtEl>
                                          <p:spTgt spid="4">
                                            <p:graphicEl>
                                              <a:dgm id="{34870BE1-C01A-43FB-A71F-D5355E331AB3}"/>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34870BE1-C01A-43FB-A71F-D5355E331AB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473321371"/>
              </p:ext>
            </p:extLst>
          </p:nvPr>
        </p:nvGraphicFramePr>
        <p:xfrm>
          <a:off x="539552" y="1484784"/>
          <a:ext cx="799288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57200" y="274638"/>
            <a:ext cx="7715200" cy="1143000"/>
          </a:xfrm>
        </p:spPr>
        <p:txBody>
          <a:bodyPr>
            <a:normAutofit fontScale="90000"/>
          </a:bodyPr>
          <a:lstStyle/>
          <a:p>
            <a:pPr lvl="0"/>
            <a:r>
              <a:rPr lang="es-ES_tradnl" sz="3200" b="1" dirty="0"/>
              <a:t>ENTREVISTA SEMI-ESTRUCTURADA</a:t>
            </a:r>
            <a:r>
              <a:rPr lang="es-ES_tradnl" sz="3200" dirty="0"/>
              <a:t/>
            </a:r>
            <a:br>
              <a:rPr lang="es-ES_tradnl" sz="3200" dirty="0"/>
            </a:br>
            <a:endParaRPr lang="es-ES_tradnl" dirty="0"/>
          </a:p>
        </p:txBody>
      </p:sp>
    </p:spTree>
    <p:extLst>
      <p:ext uri="{BB962C8B-B14F-4D97-AF65-F5344CB8AC3E}">
        <p14:creationId xmlns:p14="http://schemas.microsoft.com/office/powerpoint/2010/main" val="3763756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539552" y="1130586"/>
            <a:ext cx="7879037" cy="5028875"/>
            <a:chOff x="539552" y="1130586"/>
            <a:chExt cx="7578099" cy="5028875"/>
          </a:xfrm>
        </p:grpSpPr>
        <p:sp>
          <p:nvSpPr>
            <p:cNvPr id="5" name="4 Forma libre"/>
            <p:cNvSpPr/>
            <p:nvPr/>
          </p:nvSpPr>
          <p:spPr>
            <a:xfrm>
              <a:off x="539552" y="2924944"/>
              <a:ext cx="2539410" cy="1537994"/>
            </a:xfrm>
            <a:custGeom>
              <a:avLst/>
              <a:gdLst>
                <a:gd name="connsiteX0" fmla="*/ 0 w 2539410"/>
                <a:gd name="connsiteY0" fmla="*/ 153799 h 1537994"/>
                <a:gd name="connsiteX1" fmla="*/ 153799 w 2539410"/>
                <a:gd name="connsiteY1" fmla="*/ 0 h 1537994"/>
                <a:gd name="connsiteX2" fmla="*/ 2385611 w 2539410"/>
                <a:gd name="connsiteY2" fmla="*/ 0 h 1537994"/>
                <a:gd name="connsiteX3" fmla="*/ 2539410 w 2539410"/>
                <a:gd name="connsiteY3" fmla="*/ 153799 h 1537994"/>
                <a:gd name="connsiteX4" fmla="*/ 2539410 w 2539410"/>
                <a:gd name="connsiteY4" fmla="*/ 1384195 h 1537994"/>
                <a:gd name="connsiteX5" fmla="*/ 2385611 w 2539410"/>
                <a:gd name="connsiteY5" fmla="*/ 1537994 h 1537994"/>
                <a:gd name="connsiteX6" fmla="*/ 153799 w 2539410"/>
                <a:gd name="connsiteY6" fmla="*/ 1537994 h 1537994"/>
                <a:gd name="connsiteX7" fmla="*/ 0 w 2539410"/>
                <a:gd name="connsiteY7" fmla="*/ 1384195 h 1537994"/>
                <a:gd name="connsiteX8" fmla="*/ 0 w 2539410"/>
                <a:gd name="connsiteY8" fmla="*/ 153799 h 153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410" h="1537994">
                  <a:moveTo>
                    <a:pt x="0" y="153799"/>
                  </a:moveTo>
                  <a:cubicBezTo>
                    <a:pt x="0" y="68858"/>
                    <a:pt x="68858" y="0"/>
                    <a:pt x="153799" y="0"/>
                  </a:cubicBezTo>
                  <a:lnTo>
                    <a:pt x="2385611" y="0"/>
                  </a:lnTo>
                  <a:cubicBezTo>
                    <a:pt x="2470552" y="0"/>
                    <a:pt x="2539410" y="68858"/>
                    <a:pt x="2539410" y="153799"/>
                  </a:cubicBezTo>
                  <a:lnTo>
                    <a:pt x="2539410" y="1384195"/>
                  </a:lnTo>
                  <a:cubicBezTo>
                    <a:pt x="2539410" y="1469136"/>
                    <a:pt x="2470552" y="1537994"/>
                    <a:pt x="2385611" y="1537994"/>
                  </a:cubicBezTo>
                  <a:lnTo>
                    <a:pt x="153799" y="1537994"/>
                  </a:lnTo>
                  <a:cubicBezTo>
                    <a:pt x="68858" y="1537994"/>
                    <a:pt x="0" y="1469136"/>
                    <a:pt x="0" y="1384195"/>
                  </a:cubicBezTo>
                  <a:lnTo>
                    <a:pt x="0" y="153799"/>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62826" tIns="62826" rIns="62826" bIns="62826" numCol="1" spcCol="1270" anchor="ctr" anchorCtr="0">
              <a:noAutofit/>
            </a:bodyPr>
            <a:lstStyle/>
            <a:p>
              <a:pPr lvl="0" algn="ctr" defTabSz="1244600">
                <a:lnSpc>
                  <a:spcPct val="90000"/>
                </a:lnSpc>
                <a:spcBef>
                  <a:spcPct val="0"/>
                </a:spcBef>
                <a:spcAft>
                  <a:spcPct val="35000"/>
                </a:spcAft>
              </a:pPr>
              <a:r>
                <a:rPr lang="es-ES_tradnl" sz="2800" kern="1200" dirty="0" smtClean="0">
                  <a:solidFill>
                    <a:schemeClr val="tx1"/>
                  </a:solidFill>
                </a:rPr>
                <a:t>CRITERIOS DE INCLUSIÓN</a:t>
              </a:r>
              <a:endParaRPr lang="es-ES_tradnl" sz="2800" kern="1200" dirty="0">
                <a:solidFill>
                  <a:schemeClr val="tx1"/>
                </a:solidFill>
              </a:endParaRPr>
            </a:p>
          </p:txBody>
        </p:sp>
        <p:sp>
          <p:nvSpPr>
            <p:cNvPr id="6" name="5 Forma libre"/>
            <p:cNvSpPr/>
            <p:nvPr/>
          </p:nvSpPr>
          <p:spPr>
            <a:xfrm rot="17541719">
              <a:off x="2345114" y="2585216"/>
              <a:ext cx="2368998" cy="26604"/>
            </a:xfrm>
            <a:custGeom>
              <a:avLst/>
              <a:gdLst>
                <a:gd name="connsiteX0" fmla="*/ 0 w 2368998"/>
                <a:gd name="connsiteY0" fmla="*/ 13302 h 26604"/>
                <a:gd name="connsiteX1" fmla="*/ 2368998 w 2368998"/>
                <a:gd name="connsiteY1" fmla="*/ 13302 h 26604"/>
              </a:gdLst>
              <a:ahLst/>
              <a:cxnLst>
                <a:cxn ang="0">
                  <a:pos x="connsiteX0" y="connsiteY0"/>
                </a:cxn>
                <a:cxn ang="0">
                  <a:pos x="connsiteX1" y="connsiteY1"/>
                </a:cxn>
              </a:cxnLst>
              <a:rect l="l" t="t" r="r" b="b"/>
              <a:pathLst>
                <a:path w="2368998" h="26604">
                  <a:moveTo>
                    <a:pt x="0" y="13302"/>
                  </a:moveTo>
                  <a:lnTo>
                    <a:pt x="2368998" y="13302"/>
                  </a:lnTo>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137974" tIns="-45924" rIns="1137974" bIns="-45922" numCol="1" spcCol="1270" anchor="ctr" anchorCtr="0">
              <a:noAutofit/>
            </a:bodyPr>
            <a:lstStyle/>
            <a:p>
              <a:pPr lvl="0" algn="ctr" defTabSz="355600">
                <a:lnSpc>
                  <a:spcPct val="90000"/>
                </a:lnSpc>
                <a:spcBef>
                  <a:spcPct val="0"/>
                </a:spcBef>
                <a:spcAft>
                  <a:spcPct val="35000"/>
                </a:spcAft>
              </a:pPr>
              <a:endParaRPr lang="es-ES_tradnl" sz="800" kern="1200"/>
            </a:p>
          </p:txBody>
        </p:sp>
        <p:sp>
          <p:nvSpPr>
            <p:cNvPr id="7" name="6 Forma libre"/>
            <p:cNvSpPr/>
            <p:nvPr/>
          </p:nvSpPr>
          <p:spPr>
            <a:xfrm>
              <a:off x="3980265" y="1130586"/>
              <a:ext cx="4137386" cy="745018"/>
            </a:xfrm>
            <a:custGeom>
              <a:avLst/>
              <a:gdLst>
                <a:gd name="connsiteX0" fmla="*/ 0 w 4215539"/>
                <a:gd name="connsiteY0" fmla="*/ 74502 h 745018"/>
                <a:gd name="connsiteX1" fmla="*/ 74502 w 4215539"/>
                <a:gd name="connsiteY1" fmla="*/ 0 h 745018"/>
                <a:gd name="connsiteX2" fmla="*/ 4141037 w 4215539"/>
                <a:gd name="connsiteY2" fmla="*/ 0 h 745018"/>
                <a:gd name="connsiteX3" fmla="*/ 4215539 w 4215539"/>
                <a:gd name="connsiteY3" fmla="*/ 74502 h 745018"/>
                <a:gd name="connsiteX4" fmla="*/ 4215539 w 4215539"/>
                <a:gd name="connsiteY4" fmla="*/ 670516 h 745018"/>
                <a:gd name="connsiteX5" fmla="*/ 4141037 w 4215539"/>
                <a:gd name="connsiteY5" fmla="*/ 745018 h 745018"/>
                <a:gd name="connsiteX6" fmla="*/ 74502 w 4215539"/>
                <a:gd name="connsiteY6" fmla="*/ 745018 h 745018"/>
                <a:gd name="connsiteX7" fmla="*/ 0 w 4215539"/>
                <a:gd name="connsiteY7" fmla="*/ 670516 h 745018"/>
                <a:gd name="connsiteX8" fmla="*/ 0 w 4215539"/>
                <a:gd name="connsiteY8" fmla="*/ 74502 h 74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5539" h="745018">
                  <a:moveTo>
                    <a:pt x="0" y="74502"/>
                  </a:moveTo>
                  <a:cubicBezTo>
                    <a:pt x="0" y="33356"/>
                    <a:pt x="33356" y="0"/>
                    <a:pt x="74502" y="0"/>
                  </a:cubicBezTo>
                  <a:lnTo>
                    <a:pt x="4141037" y="0"/>
                  </a:lnTo>
                  <a:cubicBezTo>
                    <a:pt x="4182183" y="0"/>
                    <a:pt x="4215539" y="33356"/>
                    <a:pt x="4215539" y="74502"/>
                  </a:cubicBezTo>
                  <a:lnTo>
                    <a:pt x="4215539" y="670516"/>
                  </a:lnTo>
                  <a:cubicBezTo>
                    <a:pt x="4215539" y="711662"/>
                    <a:pt x="4182183" y="745018"/>
                    <a:pt x="4141037" y="745018"/>
                  </a:cubicBezTo>
                  <a:lnTo>
                    <a:pt x="74502" y="745018"/>
                  </a:lnTo>
                  <a:cubicBezTo>
                    <a:pt x="33356" y="745018"/>
                    <a:pt x="0" y="711662"/>
                    <a:pt x="0" y="670516"/>
                  </a:cubicBezTo>
                  <a:lnTo>
                    <a:pt x="0" y="74502"/>
                  </a:lnTo>
                  <a:close/>
                </a:path>
              </a:pathLst>
            </a:cu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spcFirstLastPara="0" vert="horz" wrap="square" lIns="38331" tIns="38331" rIns="38331" bIns="38331" numCol="1" spcCol="1270" anchor="ctr" anchorCtr="0">
              <a:noAutofit/>
            </a:bodyPr>
            <a:lstStyle/>
            <a:p>
              <a:pPr lvl="0" defTabSz="1155700">
                <a:lnSpc>
                  <a:spcPct val="90000"/>
                </a:lnSpc>
                <a:spcBef>
                  <a:spcPct val="0"/>
                </a:spcBef>
                <a:spcAft>
                  <a:spcPct val="35000"/>
                </a:spcAft>
              </a:pPr>
              <a:r>
                <a:rPr lang="es-ES_tradnl" sz="2600" kern="1200" dirty="0" smtClean="0">
                  <a:solidFill>
                    <a:schemeClr val="tx1"/>
                  </a:solidFill>
                </a:rPr>
                <a:t>1</a:t>
              </a:r>
              <a:r>
                <a:rPr lang="es-ES_tradnl" sz="2400" kern="1200" dirty="0" smtClean="0">
                  <a:solidFill>
                    <a:schemeClr val="tx1"/>
                  </a:solidFill>
                </a:rPr>
                <a:t>. </a:t>
              </a:r>
              <a:r>
                <a:rPr lang="es-CO" sz="2400" kern="1200" dirty="0" smtClean="0">
                  <a:solidFill>
                    <a:schemeClr val="tx1"/>
                  </a:solidFill>
                </a:rPr>
                <a:t>pertenecientes a diversos grupos socioculturales</a:t>
              </a:r>
              <a:endParaRPr lang="es-ES_tradnl" sz="2600" kern="1200" dirty="0">
                <a:solidFill>
                  <a:schemeClr val="tx1"/>
                </a:solidFill>
              </a:endParaRPr>
            </a:p>
          </p:txBody>
        </p:sp>
        <p:sp>
          <p:nvSpPr>
            <p:cNvPr id="8" name="7 Forma libre"/>
            <p:cNvSpPr/>
            <p:nvPr/>
          </p:nvSpPr>
          <p:spPr>
            <a:xfrm rot="18242578">
              <a:off x="2724613" y="3013601"/>
              <a:ext cx="1610000" cy="26604"/>
            </a:xfrm>
            <a:custGeom>
              <a:avLst/>
              <a:gdLst>
                <a:gd name="connsiteX0" fmla="*/ 0 w 1610000"/>
                <a:gd name="connsiteY0" fmla="*/ 13302 h 26604"/>
                <a:gd name="connsiteX1" fmla="*/ 1610000 w 1610000"/>
                <a:gd name="connsiteY1" fmla="*/ 13302 h 26604"/>
              </a:gdLst>
              <a:ahLst/>
              <a:cxnLst>
                <a:cxn ang="0">
                  <a:pos x="connsiteX0" y="connsiteY0"/>
                </a:cxn>
                <a:cxn ang="0">
                  <a:pos x="connsiteX1" y="connsiteY1"/>
                </a:cxn>
              </a:cxnLst>
              <a:rect l="l" t="t" r="r" b="b"/>
              <a:pathLst>
                <a:path w="1610000" h="26604">
                  <a:moveTo>
                    <a:pt x="0" y="13302"/>
                  </a:moveTo>
                  <a:lnTo>
                    <a:pt x="1610000" y="13302"/>
                  </a:lnTo>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777449" tIns="-26948" rIns="777450" bIns="-26949" numCol="1" spcCol="1270" anchor="ctr" anchorCtr="0">
              <a:noAutofit/>
            </a:bodyPr>
            <a:lstStyle/>
            <a:p>
              <a:pPr lvl="0" algn="ctr" defTabSz="222250">
                <a:lnSpc>
                  <a:spcPct val="90000"/>
                </a:lnSpc>
                <a:spcBef>
                  <a:spcPct val="0"/>
                </a:spcBef>
                <a:spcAft>
                  <a:spcPct val="35000"/>
                </a:spcAft>
              </a:pPr>
              <a:endParaRPr lang="es-ES_tradnl" sz="500" kern="1200"/>
            </a:p>
          </p:txBody>
        </p:sp>
        <p:sp>
          <p:nvSpPr>
            <p:cNvPr id="9" name="8 Forma libre"/>
            <p:cNvSpPr/>
            <p:nvPr/>
          </p:nvSpPr>
          <p:spPr>
            <a:xfrm>
              <a:off x="3980264" y="1987357"/>
              <a:ext cx="4137386" cy="745018"/>
            </a:xfrm>
            <a:custGeom>
              <a:avLst/>
              <a:gdLst>
                <a:gd name="connsiteX0" fmla="*/ 0 w 4137386"/>
                <a:gd name="connsiteY0" fmla="*/ 74502 h 745018"/>
                <a:gd name="connsiteX1" fmla="*/ 74502 w 4137386"/>
                <a:gd name="connsiteY1" fmla="*/ 0 h 745018"/>
                <a:gd name="connsiteX2" fmla="*/ 4062884 w 4137386"/>
                <a:gd name="connsiteY2" fmla="*/ 0 h 745018"/>
                <a:gd name="connsiteX3" fmla="*/ 4137386 w 4137386"/>
                <a:gd name="connsiteY3" fmla="*/ 74502 h 745018"/>
                <a:gd name="connsiteX4" fmla="*/ 4137386 w 4137386"/>
                <a:gd name="connsiteY4" fmla="*/ 670516 h 745018"/>
                <a:gd name="connsiteX5" fmla="*/ 4062884 w 4137386"/>
                <a:gd name="connsiteY5" fmla="*/ 745018 h 745018"/>
                <a:gd name="connsiteX6" fmla="*/ 74502 w 4137386"/>
                <a:gd name="connsiteY6" fmla="*/ 745018 h 745018"/>
                <a:gd name="connsiteX7" fmla="*/ 0 w 4137386"/>
                <a:gd name="connsiteY7" fmla="*/ 670516 h 745018"/>
                <a:gd name="connsiteX8" fmla="*/ 0 w 4137386"/>
                <a:gd name="connsiteY8" fmla="*/ 74502 h 74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7386" h="745018">
                  <a:moveTo>
                    <a:pt x="0" y="74502"/>
                  </a:moveTo>
                  <a:cubicBezTo>
                    <a:pt x="0" y="33356"/>
                    <a:pt x="33356" y="0"/>
                    <a:pt x="74502" y="0"/>
                  </a:cubicBezTo>
                  <a:lnTo>
                    <a:pt x="4062884" y="0"/>
                  </a:lnTo>
                  <a:cubicBezTo>
                    <a:pt x="4104030" y="0"/>
                    <a:pt x="4137386" y="33356"/>
                    <a:pt x="4137386" y="74502"/>
                  </a:cubicBezTo>
                  <a:lnTo>
                    <a:pt x="4137386" y="670516"/>
                  </a:lnTo>
                  <a:cubicBezTo>
                    <a:pt x="4137386" y="711662"/>
                    <a:pt x="4104030" y="745018"/>
                    <a:pt x="4062884" y="745018"/>
                  </a:cubicBezTo>
                  <a:lnTo>
                    <a:pt x="74502" y="745018"/>
                  </a:lnTo>
                  <a:cubicBezTo>
                    <a:pt x="33356" y="745018"/>
                    <a:pt x="0" y="711662"/>
                    <a:pt x="0" y="670516"/>
                  </a:cubicBezTo>
                  <a:lnTo>
                    <a:pt x="0" y="74502"/>
                  </a:lnTo>
                  <a:close/>
                </a:path>
              </a:pathLst>
            </a:custGeom>
            <a:solidFill>
              <a:srgbClr val="99CCFF"/>
            </a:solidFill>
          </p:spPr>
          <p:style>
            <a:lnRef idx="1">
              <a:schemeClr val="accent3"/>
            </a:lnRef>
            <a:fillRef idx="3">
              <a:schemeClr val="accent3"/>
            </a:fillRef>
            <a:effectRef idx="2">
              <a:schemeClr val="accent3"/>
            </a:effectRef>
            <a:fontRef idx="minor">
              <a:schemeClr val="lt1"/>
            </a:fontRef>
          </p:style>
          <p:txBody>
            <a:bodyPr spcFirstLastPara="0" vert="horz" wrap="square" lIns="37061" tIns="37061" rIns="37061" bIns="37061" numCol="1" spcCol="1270" anchor="ctr" anchorCtr="0">
              <a:noAutofit/>
            </a:bodyPr>
            <a:lstStyle/>
            <a:p>
              <a:pPr lvl="0" defTabSz="1066800">
                <a:lnSpc>
                  <a:spcPct val="90000"/>
                </a:lnSpc>
                <a:spcBef>
                  <a:spcPct val="0"/>
                </a:spcBef>
                <a:spcAft>
                  <a:spcPct val="35000"/>
                </a:spcAft>
              </a:pPr>
              <a:r>
                <a:rPr lang="es-ES_tradnl" sz="2400" kern="1200" dirty="0" smtClean="0">
                  <a:solidFill>
                    <a:schemeClr val="tx1"/>
                  </a:solidFill>
                </a:rPr>
                <a:t>2. </a:t>
              </a:r>
              <a:r>
                <a:rPr lang="es-CO" sz="2400" kern="1200" dirty="0" smtClean="0">
                  <a:solidFill>
                    <a:schemeClr val="tx1"/>
                  </a:solidFill>
                </a:rPr>
                <a:t>situación socioeconómica</a:t>
              </a:r>
              <a:endParaRPr lang="es-ES_tradnl" sz="2400" kern="1200" dirty="0">
                <a:solidFill>
                  <a:schemeClr val="tx1"/>
                </a:solidFill>
              </a:endParaRPr>
            </a:p>
          </p:txBody>
        </p:sp>
        <p:sp>
          <p:nvSpPr>
            <p:cNvPr id="10" name="9 Forma libre"/>
            <p:cNvSpPr/>
            <p:nvPr/>
          </p:nvSpPr>
          <p:spPr>
            <a:xfrm rot="19925734">
              <a:off x="3019671" y="3441987"/>
              <a:ext cx="1019883" cy="26604"/>
            </a:xfrm>
            <a:custGeom>
              <a:avLst/>
              <a:gdLst>
                <a:gd name="connsiteX0" fmla="*/ 0 w 1019883"/>
                <a:gd name="connsiteY0" fmla="*/ 13302 h 26604"/>
                <a:gd name="connsiteX1" fmla="*/ 1019883 w 1019883"/>
                <a:gd name="connsiteY1" fmla="*/ 13302 h 26604"/>
              </a:gdLst>
              <a:ahLst/>
              <a:cxnLst>
                <a:cxn ang="0">
                  <a:pos x="connsiteX0" y="connsiteY0"/>
                </a:cxn>
                <a:cxn ang="0">
                  <a:pos x="connsiteX1" y="connsiteY1"/>
                </a:cxn>
              </a:cxnLst>
              <a:rect l="l" t="t" r="r" b="b"/>
              <a:pathLst>
                <a:path w="1019883" h="26604">
                  <a:moveTo>
                    <a:pt x="0" y="13302"/>
                  </a:moveTo>
                  <a:lnTo>
                    <a:pt x="1019883" y="13302"/>
                  </a:lnTo>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497144" tIns="-12194" rIns="497144" bIns="-12197" numCol="1" spcCol="1270" anchor="ctr" anchorCtr="0">
              <a:noAutofit/>
            </a:bodyPr>
            <a:lstStyle/>
            <a:p>
              <a:pPr lvl="0" algn="ctr" defTabSz="222250">
                <a:lnSpc>
                  <a:spcPct val="90000"/>
                </a:lnSpc>
                <a:spcBef>
                  <a:spcPct val="0"/>
                </a:spcBef>
                <a:spcAft>
                  <a:spcPct val="35000"/>
                </a:spcAft>
              </a:pPr>
              <a:endParaRPr lang="es-ES_tradnl" sz="500" kern="1200"/>
            </a:p>
          </p:txBody>
        </p:sp>
        <p:sp>
          <p:nvSpPr>
            <p:cNvPr id="11" name="10 Forma libre"/>
            <p:cNvSpPr/>
            <p:nvPr/>
          </p:nvSpPr>
          <p:spPr>
            <a:xfrm>
              <a:off x="3980264" y="2844128"/>
              <a:ext cx="4137387" cy="745018"/>
            </a:xfrm>
            <a:custGeom>
              <a:avLst/>
              <a:gdLst>
                <a:gd name="connsiteX0" fmla="*/ 0 w 4089437"/>
                <a:gd name="connsiteY0" fmla="*/ 74502 h 745018"/>
                <a:gd name="connsiteX1" fmla="*/ 74502 w 4089437"/>
                <a:gd name="connsiteY1" fmla="*/ 0 h 745018"/>
                <a:gd name="connsiteX2" fmla="*/ 4014935 w 4089437"/>
                <a:gd name="connsiteY2" fmla="*/ 0 h 745018"/>
                <a:gd name="connsiteX3" fmla="*/ 4089437 w 4089437"/>
                <a:gd name="connsiteY3" fmla="*/ 74502 h 745018"/>
                <a:gd name="connsiteX4" fmla="*/ 4089437 w 4089437"/>
                <a:gd name="connsiteY4" fmla="*/ 670516 h 745018"/>
                <a:gd name="connsiteX5" fmla="*/ 4014935 w 4089437"/>
                <a:gd name="connsiteY5" fmla="*/ 745018 h 745018"/>
                <a:gd name="connsiteX6" fmla="*/ 74502 w 4089437"/>
                <a:gd name="connsiteY6" fmla="*/ 745018 h 745018"/>
                <a:gd name="connsiteX7" fmla="*/ 0 w 4089437"/>
                <a:gd name="connsiteY7" fmla="*/ 670516 h 745018"/>
                <a:gd name="connsiteX8" fmla="*/ 0 w 4089437"/>
                <a:gd name="connsiteY8" fmla="*/ 74502 h 74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9437" h="745018">
                  <a:moveTo>
                    <a:pt x="0" y="74502"/>
                  </a:moveTo>
                  <a:cubicBezTo>
                    <a:pt x="0" y="33356"/>
                    <a:pt x="33356" y="0"/>
                    <a:pt x="74502" y="0"/>
                  </a:cubicBezTo>
                  <a:lnTo>
                    <a:pt x="4014935" y="0"/>
                  </a:lnTo>
                  <a:cubicBezTo>
                    <a:pt x="4056081" y="0"/>
                    <a:pt x="4089437" y="33356"/>
                    <a:pt x="4089437" y="74502"/>
                  </a:cubicBezTo>
                  <a:lnTo>
                    <a:pt x="4089437" y="670516"/>
                  </a:lnTo>
                  <a:cubicBezTo>
                    <a:pt x="4089437" y="711662"/>
                    <a:pt x="4056081" y="745018"/>
                    <a:pt x="4014935" y="745018"/>
                  </a:cubicBezTo>
                  <a:lnTo>
                    <a:pt x="74502" y="745018"/>
                  </a:lnTo>
                  <a:cubicBezTo>
                    <a:pt x="33356" y="745018"/>
                    <a:pt x="0" y="711662"/>
                    <a:pt x="0" y="670516"/>
                  </a:cubicBezTo>
                  <a:lnTo>
                    <a:pt x="0" y="74502"/>
                  </a:lnTo>
                  <a:close/>
                </a:path>
              </a:pathLst>
            </a:custGeom>
            <a:solidFill>
              <a:srgbClr val="FFCCFF"/>
            </a:solidFill>
          </p:spPr>
          <p:style>
            <a:lnRef idx="1">
              <a:schemeClr val="accent3"/>
            </a:lnRef>
            <a:fillRef idx="3">
              <a:schemeClr val="accent3"/>
            </a:fillRef>
            <a:effectRef idx="2">
              <a:schemeClr val="accent3"/>
            </a:effectRef>
            <a:fontRef idx="minor">
              <a:schemeClr val="lt1"/>
            </a:fontRef>
          </p:style>
          <p:txBody>
            <a:bodyPr spcFirstLastPara="0" vert="horz" wrap="square" lIns="37061" tIns="37061" rIns="37061" bIns="37061" numCol="1" spcCol="1270" anchor="ctr" anchorCtr="0">
              <a:noAutofit/>
            </a:bodyPr>
            <a:lstStyle/>
            <a:p>
              <a:pPr lvl="0" defTabSz="1066800">
                <a:lnSpc>
                  <a:spcPct val="90000"/>
                </a:lnSpc>
                <a:spcBef>
                  <a:spcPct val="0"/>
                </a:spcBef>
                <a:spcAft>
                  <a:spcPct val="35000"/>
                </a:spcAft>
              </a:pPr>
              <a:r>
                <a:rPr lang="es-ES_tradnl" sz="2400" kern="1200" dirty="0" smtClean="0">
                  <a:solidFill>
                    <a:schemeClr val="tx1"/>
                  </a:solidFill>
                </a:rPr>
                <a:t>3. </a:t>
              </a:r>
              <a:r>
                <a:rPr lang="es-CO" sz="2400" kern="1200" dirty="0" smtClean="0">
                  <a:solidFill>
                    <a:schemeClr val="tx1"/>
                  </a:solidFill>
                </a:rPr>
                <a:t>procedencia geográfica y contextual</a:t>
              </a:r>
              <a:r>
                <a:rPr lang="es-ES_tradnl" sz="2400" kern="1200" dirty="0" smtClean="0">
                  <a:solidFill>
                    <a:schemeClr val="tx1"/>
                  </a:solidFill>
                </a:rPr>
                <a:t> </a:t>
              </a:r>
              <a:endParaRPr lang="es-ES_tradnl" sz="4300" kern="1200" dirty="0">
                <a:solidFill>
                  <a:schemeClr val="tx1"/>
                </a:solidFill>
              </a:endParaRPr>
            </a:p>
          </p:txBody>
        </p:sp>
        <p:sp>
          <p:nvSpPr>
            <p:cNvPr id="12" name="11 Forma libre"/>
            <p:cNvSpPr/>
            <p:nvPr/>
          </p:nvSpPr>
          <p:spPr>
            <a:xfrm rot="1369930">
              <a:off x="3040650" y="3870373"/>
              <a:ext cx="977926" cy="26604"/>
            </a:xfrm>
            <a:custGeom>
              <a:avLst/>
              <a:gdLst>
                <a:gd name="connsiteX0" fmla="*/ 0 w 977926"/>
                <a:gd name="connsiteY0" fmla="*/ 13302 h 26604"/>
                <a:gd name="connsiteX1" fmla="*/ 977926 w 977926"/>
                <a:gd name="connsiteY1" fmla="*/ 13302 h 26604"/>
              </a:gdLst>
              <a:ahLst/>
              <a:cxnLst>
                <a:cxn ang="0">
                  <a:pos x="connsiteX0" y="connsiteY0"/>
                </a:cxn>
                <a:cxn ang="0">
                  <a:pos x="connsiteX1" y="connsiteY1"/>
                </a:cxn>
              </a:cxnLst>
              <a:rect l="l" t="t" r="r" b="b"/>
              <a:pathLst>
                <a:path w="977926" h="26604">
                  <a:moveTo>
                    <a:pt x="0" y="13302"/>
                  </a:moveTo>
                  <a:lnTo>
                    <a:pt x="977926" y="13302"/>
                  </a:lnTo>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477214" tIns="-11146" rIns="477214" bIns="-11146" numCol="1" spcCol="1270" anchor="ctr" anchorCtr="0">
              <a:noAutofit/>
            </a:bodyPr>
            <a:lstStyle/>
            <a:p>
              <a:pPr lvl="0" algn="ctr" defTabSz="222250">
                <a:lnSpc>
                  <a:spcPct val="90000"/>
                </a:lnSpc>
                <a:spcBef>
                  <a:spcPct val="0"/>
                </a:spcBef>
                <a:spcAft>
                  <a:spcPct val="35000"/>
                </a:spcAft>
              </a:pPr>
              <a:endParaRPr lang="es-ES_tradnl" sz="500" kern="1200"/>
            </a:p>
          </p:txBody>
        </p:sp>
        <p:sp>
          <p:nvSpPr>
            <p:cNvPr id="13" name="12 Forma libre"/>
            <p:cNvSpPr/>
            <p:nvPr/>
          </p:nvSpPr>
          <p:spPr>
            <a:xfrm>
              <a:off x="3980264" y="3700900"/>
              <a:ext cx="4137386" cy="745018"/>
            </a:xfrm>
            <a:custGeom>
              <a:avLst/>
              <a:gdLst>
                <a:gd name="connsiteX0" fmla="*/ 0 w 4233434"/>
                <a:gd name="connsiteY0" fmla="*/ 74502 h 745018"/>
                <a:gd name="connsiteX1" fmla="*/ 74502 w 4233434"/>
                <a:gd name="connsiteY1" fmla="*/ 0 h 745018"/>
                <a:gd name="connsiteX2" fmla="*/ 4158932 w 4233434"/>
                <a:gd name="connsiteY2" fmla="*/ 0 h 745018"/>
                <a:gd name="connsiteX3" fmla="*/ 4233434 w 4233434"/>
                <a:gd name="connsiteY3" fmla="*/ 74502 h 745018"/>
                <a:gd name="connsiteX4" fmla="*/ 4233434 w 4233434"/>
                <a:gd name="connsiteY4" fmla="*/ 670516 h 745018"/>
                <a:gd name="connsiteX5" fmla="*/ 4158932 w 4233434"/>
                <a:gd name="connsiteY5" fmla="*/ 745018 h 745018"/>
                <a:gd name="connsiteX6" fmla="*/ 74502 w 4233434"/>
                <a:gd name="connsiteY6" fmla="*/ 745018 h 745018"/>
                <a:gd name="connsiteX7" fmla="*/ 0 w 4233434"/>
                <a:gd name="connsiteY7" fmla="*/ 670516 h 745018"/>
                <a:gd name="connsiteX8" fmla="*/ 0 w 4233434"/>
                <a:gd name="connsiteY8" fmla="*/ 74502 h 74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434" h="745018">
                  <a:moveTo>
                    <a:pt x="0" y="74502"/>
                  </a:moveTo>
                  <a:cubicBezTo>
                    <a:pt x="0" y="33356"/>
                    <a:pt x="33356" y="0"/>
                    <a:pt x="74502" y="0"/>
                  </a:cubicBezTo>
                  <a:lnTo>
                    <a:pt x="4158932" y="0"/>
                  </a:lnTo>
                  <a:cubicBezTo>
                    <a:pt x="4200078" y="0"/>
                    <a:pt x="4233434" y="33356"/>
                    <a:pt x="4233434" y="74502"/>
                  </a:cubicBezTo>
                  <a:lnTo>
                    <a:pt x="4233434" y="670516"/>
                  </a:lnTo>
                  <a:cubicBezTo>
                    <a:pt x="4233434" y="711662"/>
                    <a:pt x="4200078" y="745018"/>
                    <a:pt x="4158932" y="745018"/>
                  </a:cubicBezTo>
                  <a:lnTo>
                    <a:pt x="74502" y="745018"/>
                  </a:lnTo>
                  <a:cubicBezTo>
                    <a:pt x="33356" y="745018"/>
                    <a:pt x="0" y="711662"/>
                    <a:pt x="0" y="670516"/>
                  </a:cubicBezTo>
                  <a:lnTo>
                    <a:pt x="0" y="74502"/>
                  </a:lnTo>
                  <a:close/>
                </a:path>
              </a:pathLst>
            </a:custGeom>
            <a:solidFill>
              <a:srgbClr val="33CCCC"/>
            </a:solidFill>
          </p:spPr>
          <p:style>
            <a:lnRef idx="1">
              <a:schemeClr val="accent3"/>
            </a:lnRef>
            <a:fillRef idx="3">
              <a:schemeClr val="accent3"/>
            </a:fillRef>
            <a:effectRef idx="2">
              <a:schemeClr val="accent3"/>
            </a:effectRef>
            <a:fontRef idx="minor">
              <a:schemeClr val="lt1"/>
            </a:fontRef>
          </p:style>
          <p:txBody>
            <a:bodyPr spcFirstLastPara="0" vert="horz" wrap="square" lIns="37061" tIns="37061" rIns="37061" bIns="37061" numCol="1" spcCol="1270" anchor="ctr" anchorCtr="0">
              <a:noAutofit/>
            </a:bodyPr>
            <a:lstStyle/>
            <a:p>
              <a:pPr lvl="0" defTabSz="1066800">
                <a:lnSpc>
                  <a:spcPct val="90000"/>
                </a:lnSpc>
                <a:spcBef>
                  <a:spcPct val="0"/>
                </a:spcBef>
                <a:spcAft>
                  <a:spcPct val="35000"/>
                </a:spcAft>
              </a:pPr>
              <a:r>
                <a:rPr lang="es-ES_tradnl" sz="2400" kern="1200" dirty="0" smtClean="0">
                  <a:solidFill>
                    <a:schemeClr val="tx1"/>
                  </a:solidFill>
                </a:rPr>
                <a:t>4 </a:t>
              </a:r>
              <a:r>
                <a:rPr lang="es-CO" sz="2400" kern="1200" dirty="0" smtClean="0">
                  <a:solidFill>
                    <a:schemeClr val="tx1"/>
                  </a:solidFill>
                </a:rPr>
                <a:t>creencias religiosas</a:t>
              </a:r>
              <a:endParaRPr lang="es-ES_tradnl" sz="2400" kern="1200" dirty="0">
                <a:solidFill>
                  <a:schemeClr val="tx1"/>
                </a:solidFill>
              </a:endParaRPr>
            </a:p>
          </p:txBody>
        </p:sp>
        <p:sp>
          <p:nvSpPr>
            <p:cNvPr id="14" name="13 Forma libre"/>
            <p:cNvSpPr/>
            <p:nvPr/>
          </p:nvSpPr>
          <p:spPr>
            <a:xfrm rot="3234327">
              <a:off x="2764657" y="4298759"/>
              <a:ext cx="1529912" cy="26604"/>
            </a:xfrm>
            <a:custGeom>
              <a:avLst/>
              <a:gdLst>
                <a:gd name="connsiteX0" fmla="*/ 0 w 1529912"/>
                <a:gd name="connsiteY0" fmla="*/ 13302 h 26604"/>
                <a:gd name="connsiteX1" fmla="*/ 1529912 w 1529912"/>
                <a:gd name="connsiteY1" fmla="*/ 13302 h 26604"/>
              </a:gdLst>
              <a:ahLst/>
              <a:cxnLst>
                <a:cxn ang="0">
                  <a:pos x="connsiteX0" y="connsiteY0"/>
                </a:cxn>
                <a:cxn ang="0">
                  <a:pos x="connsiteX1" y="connsiteY1"/>
                </a:cxn>
              </a:cxnLst>
              <a:rect l="l" t="t" r="r" b="b"/>
              <a:pathLst>
                <a:path w="1529912" h="26604">
                  <a:moveTo>
                    <a:pt x="0" y="13302"/>
                  </a:moveTo>
                  <a:lnTo>
                    <a:pt x="1529912" y="13302"/>
                  </a:lnTo>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739407" tIns="-24946" rIns="739409" bIns="-24946" numCol="1" spcCol="1270" anchor="ctr" anchorCtr="0">
              <a:noAutofit/>
            </a:bodyPr>
            <a:lstStyle/>
            <a:p>
              <a:pPr lvl="0" algn="ctr" defTabSz="222250">
                <a:lnSpc>
                  <a:spcPct val="90000"/>
                </a:lnSpc>
                <a:spcBef>
                  <a:spcPct val="0"/>
                </a:spcBef>
                <a:spcAft>
                  <a:spcPct val="35000"/>
                </a:spcAft>
              </a:pPr>
              <a:endParaRPr lang="es-ES_tradnl" sz="500" kern="1200"/>
            </a:p>
          </p:txBody>
        </p:sp>
        <p:sp>
          <p:nvSpPr>
            <p:cNvPr id="15" name="14 Forma libre"/>
            <p:cNvSpPr/>
            <p:nvPr/>
          </p:nvSpPr>
          <p:spPr>
            <a:xfrm>
              <a:off x="3980264" y="4557671"/>
              <a:ext cx="4137387" cy="745018"/>
            </a:xfrm>
            <a:custGeom>
              <a:avLst/>
              <a:gdLst>
                <a:gd name="connsiteX0" fmla="*/ 0 w 4246889"/>
                <a:gd name="connsiteY0" fmla="*/ 74502 h 745018"/>
                <a:gd name="connsiteX1" fmla="*/ 74502 w 4246889"/>
                <a:gd name="connsiteY1" fmla="*/ 0 h 745018"/>
                <a:gd name="connsiteX2" fmla="*/ 4172387 w 4246889"/>
                <a:gd name="connsiteY2" fmla="*/ 0 h 745018"/>
                <a:gd name="connsiteX3" fmla="*/ 4246889 w 4246889"/>
                <a:gd name="connsiteY3" fmla="*/ 74502 h 745018"/>
                <a:gd name="connsiteX4" fmla="*/ 4246889 w 4246889"/>
                <a:gd name="connsiteY4" fmla="*/ 670516 h 745018"/>
                <a:gd name="connsiteX5" fmla="*/ 4172387 w 4246889"/>
                <a:gd name="connsiteY5" fmla="*/ 745018 h 745018"/>
                <a:gd name="connsiteX6" fmla="*/ 74502 w 4246889"/>
                <a:gd name="connsiteY6" fmla="*/ 745018 h 745018"/>
                <a:gd name="connsiteX7" fmla="*/ 0 w 4246889"/>
                <a:gd name="connsiteY7" fmla="*/ 670516 h 745018"/>
                <a:gd name="connsiteX8" fmla="*/ 0 w 4246889"/>
                <a:gd name="connsiteY8" fmla="*/ 74502 h 74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6889" h="745018">
                  <a:moveTo>
                    <a:pt x="0" y="74502"/>
                  </a:moveTo>
                  <a:cubicBezTo>
                    <a:pt x="0" y="33356"/>
                    <a:pt x="33356" y="0"/>
                    <a:pt x="74502" y="0"/>
                  </a:cubicBezTo>
                  <a:lnTo>
                    <a:pt x="4172387" y="0"/>
                  </a:lnTo>
                  <a:cubicBezTo>
                    <a:pt x="4213533" y="0"/>
                    <a:pt x="4246889" y="33356"/>
                    <a:pt x="4246889" y="74502"/>
                  </a:cubicBezTo>
                  <a:lnTo>
                    <a:pt x="4246889" y="670516"/>
                  </a:lnTo>
                  <a:cubicBezTo>
                    <a:pt x="4246889" y="711662"/>
                    <a:pt x="4213533" y="745018"/>
                    <a:pt x="4172387" y="745018"/>
                  </a:cubicBezTo>
                  <a:lnTo>
                    <a:pt x="74502" y="745018"/>
                  </a:lnTo>
                  <a:cubicBezTo>
                    <a:pt x="33356" y="745018"/>
                    <a:pt x="0" y="711662"/>
                    <a:pt x="0" y="670516"/>
                  </a:cubicBezTo>
                  <a:lnTo>
                    <a:pt x="0" y="74502"/>
                  </a:lnTo>
                  <a:close/>
                </a:path>
              </a:pathLst>
            </a:custGeom>
            <a:solidFill>
              <a:schemeClr val="accent4">
                <a:lumMod val="20000"/>
                <a:lumOff val="80000"/>
              </a:schemeClr>
            </a:solidFill>
          </p:spPr>
          <p:style>
            <a:lnRef idx="1">
              <a:schemeClr val="accent3"/>
            </a:lnRef>
            <a:fillRef idx="3">
              <a:schemeClr val="accent3"/>
            </a:fillRef>
            <a:effectRef idx="2">
              <a:schemeClr val="accent3"/>
            </a:effectRef>
            <a:fontRef idx="minor">
              <a:schemeClr val="lt1"/>
            </a:fontRef>
          </p:style>
          <p:txBody>
            <a:bodyPr spcFirstLastPara="0" vert="horz" wrap="square" lIns="37061" tIns="37061" rIns="37061" bIns="37061" numCol="1" spcCol="1270" anchor="ctr" anchorCtr="0">
              <a:noAutofit/>
            </a:bodyPr>
            <a:lstStyle/>
            <a:p>
              <a:pPr lvl="0" defTabSz="1066800">
                <a:lnSpc>
                  <a:spcPct val="90000"/>
                </a:lnSpc>
                <a:spcBef>
                  <a:spcPct val="0"/>
                </a:spcBef>
                <a:spcAft>
                  <a:spcPct val="35000"/>
                </a:spcAft>
              </a:pPr>
              <a:r>
                <a:rPr lang="es-ES_tradnl" sz="2400" kern="1200" dirty="0" smtClean="0">
                  <a:solidFill>
                    <a:schemeClr val="tx1"/>
                  </a:solidFill>
                </a:rPr>
                <a:t>5. </a:t>
              </a:r>
              <a:r>
                <a:rPr lang="es-CO" sz="2400" kern="1200" dirty="0" smtClean="0">
                  <a:solidFill>
                    <a:schemeClr val="tx1"/>
                  </a:solidFill>
                </a:rPr>
                <a:t>participativos y dispuestos a colaborar </a:t>
              </a:r>
              <a:endParaRPr lang="es-ES_tradnl" sz="2400" kern="1200" dirty="0">
                <a:solidFill>
                  <a:schemeClr val="tx1"/>
                </a:solidFill>
              </a:endParaRPr>
            </a:p>
          </p:txBody>
        </p:sp>
        <p:sp>
          <p:nvSpPr>
            <p:cNvPr id="16" name="15 Forma libre"/>
            <p:cNvSpPr/>
            <p:nvPr/>
          </p:nvSpPr>
          <p:spPr>
            <a:xfrm rot="4002127">
              <a:off x="2390201" y="4727144"/>
              <a:ext cx="2278823" cy="26604"/>
            </a:xfrm>
            <a:custGeom>
              <a:avLst/>
              <a:gdLst>
                <a:gd name="connsiteX0" fmla="*/ 0 w 2278823"/>
                <a:gd name="connsiteY0" fmla="*/ 13302 h 26604"/>
                <a:gd name="connsiteX1" fmla="*/ 2278823 w 2278823"/>
                <a:gd name="connsiteY1" fmla="*/ 13302 h 26604"/>
              </a:gdLst>
              <a:ahLst/>
              <a:cxnLst>
                <a:cxn ang="0">
                  <a:pos x="connsiteX0" y="connsiteY0"/>
                </a:cxn>
                <a:cxn ang="0">
                  <a:pos x="connsiteX1" y="connsiteY1"/>
                </a:cxn>
              </a:cxnLst>
              <a:rect l="l" t="t" r="r" b="b"/>
              <a:pathLst>
                <a:path w="2278823" h="26604">
                  <a:moveTo>
                    <a:pt x="0" y="13302"/>
                  </a:moveTo>
                  <a:lnTo>
                    <a:pt x="2278823" y="13302"/>
                  </a:lnTo>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95141" tIns="-43670" rIns="1095140" bIns="-43668" numCol="1" spcCol="1270" anchor="ctr" anchorCtr="0">
              <a:noAutofit/>
            </a:bodyPr>
            <a:lstStyle/>
            <a:p>
              <a:pPr lvl="0" algn="ctr" defTabSz="355600">
                <a:lnSpc>
                  <a:spcPct val="90000"/>
                </a:lnSpc>
                <a:spcBef>
                  <a:spcPct val="0"/>
                </a:spcBef>
                <a:spcAft>
                  <a:spcPct val="35000"/>
                </a:spcAft>
              </a:pPr>
              <a:endParaRPr lang="es-ES_tradnl" sz="800" kern="1200"/>
            </a:p>
          </p:txBody>
        </p:sp>
        <p:sp>
          <p:nvSpPr>
            <p:cNvPr id="17" name="16 Forma libre"/>
            <p:cNvSpPr/>
            <p:nvPr/>
          </p:nvSpPr>
          <p:spPr>
            <a:xfrm>
              <a:off x="3980264" y="5414443"/>
              <a:ext cx="4137386" cy="745018"/>
            </a:xfrm>
            <a:custGeom>
              <a:avLst/>
              <a:gdLst>
                <a:gd name="connsiteX0" fmla="*/ 0 w 3938302"/>
                <a:gd name="connsiteY0" fmla="*/ 74502 h 745018"/>
                <a:gd name="connsiteX1" fmla="*/ 74502 w 3938302"/>
                <a:gd name="connsiteY1" fmla="*/ 0 h 745018"/>
                <a:gd name="connsiteX2" fmla="*/ 3863800 w 3938302"/>
                <a:gd name="connsiteY2" fmla="*/ 0 h 745018"/>
                <a:gd name="connsiteX3" fmla="*/ 3938302 w 3938302"/>
                <a:gd name="connsiteY3" fmla="*/ 74502 h 745018"/>
                <a:gd name="connsiteX4" fmla="*/ 3938302 w 3938302"/>
                <a:gd name="connsiteY4" fmla="*/ 670516 h 745018"/>
                <a:gd name="connsiteX5" fmla="*/ 3863800 w 3938302"/>
                <a:gd name="connsiteY5" fmla="*/ 745018 h 745018"/>
                <a:gd name="connsiteX6" fmla="*/ 74502 w 3938302"/>
                <a:gd name="connsiteY6" fmla="*/ 745018 h 745018"/>
                <a:gd name="connsiteX7" fmla="*/ 0 w 3938302"/>
                <a:gd name="connsiteY7" fmla="*/ 670516 h 745018"/>
                <a:gd name="connsiteX8" fmla="*/ 0 w 3938302"/>
                <a:gd name="connsiteY8" fmla="*/ 74502 h 74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302" h="745018">
                  <a:moveTo>
                    <a:pt x="0" y="74502"/>
                  </a:moveTo>
                  <a:cubicBezTo>
                    <a:pt x="0" y="33356"/>
                    <a:pt x="33356" y="0"/>
                    <a:pt x="74502" y="0"/>
                  </a:cubicBezTo>
                  <a:lnTo>
                    <a:pt x="3863800" y="0"/>
                  </a:lnTo>
                  <a:cubicBezTo>
                    <a:pt x="3904946" y="0"/>
                    <a:pt x="3938302" y="33356"/>
                    <a:pt x="3938302" y="74502"/>
                  </a:cubicBezTo>
                  <a:lnTo>
                    <a:pt x="3938302" y="670516"/>
                  </a:lnTo>
                  <a:cubicBezTo>
                    <a:pt x="3938302" y="711662"/>
                    <a:pt x="3904946" y="745018"/>
                    <a:pt x="3863800" y="745018"/>
                  </a:cubicBezTo>
                  <a:lnTo>
                    <a:pt x="74502" y="745018"/>
                  </a:lnTo>
                  <a:cubicBezTo>
                    <a:pt x="33356" y="745018"/>
                    <a:pt x="0" y="711662"/>
                    <a:pt x="0" y="670516"/>
                  </a:cubicBezTo>
                  <a:lnTo>
                    <a:pt x="0" y="74502"/>
                  </a:lnTo>
                  <a:close/>
                </a:path>
              </a:pathLst>
            </a:cu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spcFirstLastPara="0" vert="horz" wrap="square" lIns="37061" tIns="37061" rIns="37061" bIns="37061" numCol="1" spcCol="1270" anchor="ctr" anchorCtr="0">
              <a:noAutofit/>
            </a:bodyPr>
            <a:lstStyle/>
            <a:p>
              <a:pPr lvl="0" defTabSz="1066800">
                <a:lnSpc>
                  <a:spcPct val="90000"/>
                </a:lnSpc>
                <a:spcBef>
                  <a:spcPct val="0"/>
                </a:spcBef>
                <a:spcAft>
                  <a:spcPct val="35000"/>
                </a:spcAft>
              </a:pPr>
              <a:r>
                <a:rPr lang="es-ES_tradnl" sz="2400" kern="1200" dirty="0" smtClean="0">
                  <a:solidFill>
                    <a:schemeClr val="tx1"/>
                  </a:solidFill>
                </a:rPr>
                <a:t>6. Género</a:t>
              </a:r>
              <a:endParaRPr lang="es-ES_tradnl" sz="2400" kern="1200" dirty="0">
                <a:solidFill>
                  <a:schemeClr val="tx1"/>
                </a:solidFill>
              </a:endParaRPr>
            </a:p>
          </p:txBody>
        </p:sp>
      </p:grpSp>
      <p:sp>
        <p:nvSpPr>
          <p:cNvPr id="3" name="2 Título"/>
          <p:cNvSpPr>
            <a:spLocks noGrp="1"/>
          </p:cNvSpPr>
          <p:nvPr>
            <p:ph type="title"/>
          </p:nvPr>
        </p:nvSpPr>
        <p:spPr>
          <a:xfrm>
            <a:off x="457200" y="274638"/>
            <a:ext cx="7787208" cy="1143000"/>
          </a:xfrm>
        </p:spPr>
        <p:txBody>
          <a:bodyPr>
            <a:normAutofit fontScale="90000"/>
          </a:bodyPr>
          <a:lstStyle/>
          <a:p>
            <a:pPr lvl="0"/>
            <a:r>
              <a:rPr lang="es-ES_tradnl" sz="3200" b="1" dirty="0"/>
              <a:t>ENTREVISTA SEMI-ESTRUCTURADA</a:t>
            </a:r>
            <a:br>
              <a:rPr lang="es-ES_tradnl" sz="3200" b="1" dirty="0"/>
            </a:br>
            <a:endParaRPr lang="es-ES_tradnl" b="1" dirty="0"/>
          </a:p>
        </p:txBody>
      </p:sp>
    </p:spTree>
    <p:extLst>
      <p:ext uri="{BB962C8B-B14F-4D97-AF65-F5344CB8AC3E}">
        <p14:creationId xmlns:p14="http://schemas.microsoft.com/office/powerpoint/2010/main" val="864194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7467600" cy="648072"/>
          </a:xfrm>
        </p:spPr>
        <p:txBody>
          <a:bodyPr/>
          <a:lstStyle/>
          <a:p>
            <a:r>
              <a:rPr lang="es-CO" dirty="0"/>
              <a:t>Percepciones de Convivencia Escolar</a:t>
            </a: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035491145"/>
              </p:ext>
            </p:extLst>
          </p:nvPr>
        </p:nvGraphicFramePr>
        <p:xfrm>
          <a:off x="457200" y="980728"/>
          <a:ext cx="7787208" cy="549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382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467600" cy="1143000"/>
          </a:xfrm>
        </p:spPr>
        <p:txBody>
          <a:bodyPr>
            <a:normAutofit fontScale="90000"/>
          </a:bodyPr>
          <a:lstStyle/>
          <a:p>
            <a:r>
              <a:rPr lang="es-CO" sz="2700" b="1" dirty="0" smtClean="0"/>
              <a:t>DISCRIMINACION Y EXCLUSIÓN EN NUESTRO CONTEXTO EDUCATIVO</a:t>
            </a:r>
            <a:r>
              <a:rPr lang="es-ES_tradnl" dirty="0"/>
              <a:t/>
            </a:r>
            <a:br>
              <a:rPr lang="es-ES_tradnl" dirty="0"/>
            </a:br>
            <a:endParaRPr lang="es-ES_tradnl"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695936851"/>
              </p:ext>
            </p:extLst>
          </p:nvPr>
        </p:nvGraphicFramePr>
        <p:xfrm>
          <a:off x="467544" y="1124744"/>
          <a:ext cx="799288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881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r>
              <a:rPr lang="es-CO" dirty="0"/>
              <a:t>EXPRESIONES</a:t>
            </a: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900695746"/>
              </p:ext>
            </p:extLst>
          </p:nvPr>
        </p:nvGraphicFramePr>
        <p:xfrm>
          <a:off x="467544" y="1052736"/>
          <a:ext cx="8208912" cy="5377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1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r>
              <a:rPr lang="es-CO" dirty="0"/>
              <a:t>EXPRESIONES</a:t>
            </a: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680345109"/>
              </p:ext>
            </p:extLst>
          </p:nvPr>
        </p:nvGraphicFramePr>
        <p:xfrm>
          <a:off x="467544" y="1052736"/>
          <a:ext cx="8208912" cy="5377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690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Fenómenos sociales que afectan la convivencia escolar</a:t>
            </a:r>
            <a:endParaRPr lang="es-CO"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566312120"/>
              </p:ext>
            </p:extLst>
          </p:nvPr>
        </p:nvGraphicFramePr>
        <p:xfrm>
          <a:off x="457200" y="1556792"/>
          <a:ext cx="8147248" cy="491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929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6046" y="188640"/>
            <a:ext cx="8214108"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convivencia escolar un ejercicio</a:t>
            </a:r>
          </a:p>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 reclama la participación de todos</a:t>
            </a:r>
            <a:endParaRPr lang="es-E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2 Diagrama"/>
          <p:cNvGraphicFramePr/>
          <p:nvPr>
            <p:extLst>
              <p:ext uri="{D42A27DB-BD31-4B8C-83A1-F6EECF244321}">
                <p14:modId xmlns:p14="http://schemas.microsoft.com/office/powerpoint/2010/main" val="3736718180"/>
              </p:ext>
            </p:extLst>
          </p:nvPr>
        </p:nvGraphicFramePr>
        <p:xfrm>
          <a:off x="251520" y="1397000"/>
          <a:ext cx="8784976"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611560" y="1484784"/>
            <a:ext cx="2376264" cy="1224136"/>
          </a:xfrm>
          <a:prstGeom prst="rect">
            <a:avLst/>
          </a:prstGeom>
          <a:noFill/>
          <a:ln>
            <a:solidFill>
              <a:schemeClr val="tx1"/>
            </a:solidFill>
          </a:ln>
        </p:spPr>
        <p:txBody>
          <a:bodyPr wrap="square" rtlCol="0">
            <a:spAutoFit/>
          </a:bodyPr>
          <a:lstStyle/>
          <a:p>
            <a:pPr algn="just"/>
            <a:r>
              <a:rPr lang="es-CO" dirty="0" smtClean="0"/>
              <a:t>Le permite diseñar estrategias normas y planes de convivencia</a:t>
            </a:r>
            <a:endParaRPr lang="es-CO" dirty="0"/>
          </a:p>
        </p:txBody>
      </p:sp>
      <p:sp>
        <p:nvSpPr>
          <p:cNvPr id="5" name="4 CuadroTexto"/>
          <p:cNvSpPr txBox="1"/>
          <p:nvPr/>
        </p:nvSpPr>
        <p:spPr>
          <a:xfrm>
            <a:off x="6228184" y="1700808"/>
            <a:ext cx="2160240" cy="646331"/>
          </a:xfrm>
          <a:prstGeom prst="rect">
            <a:avLst/>
          </a:prstGeom>
          <a:noFill/>
          <a:ln>
            <a:solidFill>
              <a:schemeClr val="tx1"/>
            </a:solidFill>
          </a:ln>
        </p:spPr>
        <p:txBody>
          <a:bodyPr wrap="square" rtlCol="0">
            <a:spAutoFit/>
          </a:bodyPr>
          <a:lstStyle/>
          <a:p>
            <a:pPr algn="just"/>
            <a:r>
              <a:rPr lang="es-CO" dirty="0" smtClean="0"/>
              <a:t>Buen clima escolar</a:t>
            </a:r>
            <a:endParaRPr lang="es-CO" dirty="0"/>
          </a:p>
        </p:txBody>
      </p:sp>
      <p:sp>
        <p:nvSpPr>
          <p:cNvPr id="6" name="5 CuadroTexto"/>
          <p:cNvSpPr txBox="1"/>
          <p:nvPr/>
        </p:nvSpPr>
        <p:spPr>
          <a:xfrm>
            <a:off x="6876256" y="5651956"/>
            <a:ext cx="1368152" cy="369332"/>
          </a:xfrm>
          <a:prstGeom prst="rect">
            <a:avLst/>
          </a:prstGeom>
          <a:noFill/>
          <a:ln>
            <a:solidFill>
              <a:schemeClr val="tx1"/>
            </a:solidFill>
          </a:ln>
        </p:spPr>
        <p:txBody>
          <a:bodyPr wrap="square" rtlCol="0">
            <a:spAutoFit/>
          </a:bodyPr>
          <a:lstStyle/>
          <a:p>
            <a:pPr algn="just"/>
            <a:r>
              <a:rPr lang="es-CO" dirty="0" smtClean="0"/>
              <a:t>Inclusión </a:t>
            </a:r>
            <a:endParaRPr lang="es-CO" dirty="0"/>
          </a:p>
        </p:txBody>
      </p:sp>
      <p:sp>
        <p:nvSpPr>
          <p:cNvPr id="7" name="6 CuadroTexto"/>
          <p:cNvSpPr txBox="1"/>
          <p:nvPr/>
        </p:nvSpPr>
        <p:spPr>
          <a:xfrm>
            <a:off x="251520" y="5325015"/>
            <a:ext cx="3240360" cy="1200329"/>
          </a:xfrm>
          <a:prstGeom prst="rect">
            <a:avLst/>
          </a:prstGeom>
          <a:noFill/>
          <a:ln>
            <a:solidFill>
              <a:schemeClr val="tx1"/>
            </a:solidFill>
          </a:ln>
        </p:spPr>
        <p:txBody>
          <a:bodyPr wrap="square" rtlCol="0">
            <a:spAutoFit/>
          </a:bodyPr>
          <a:lstStyle/>
          <a:p>
            <a:pPr algn="just"/>
            <a:r>
              <a:rPr lang="es-CO" dirty="0" smtClean="0"/>
              <a:t>La P.E debe asumirse desde una posición política, con argumentos críticos y levar a la transformación educativa.</a:t>
            </a:r>
            <a:endParaRPr lang="es-CO" dirty="0"/>
          </a:p>
        </p:txBody>
      </p:sp>
    </p:spTree>
    <p:extLst>
      <p:ext uri="{BB962C8B-B14F-4D97-AF65-F5344CB8AC3E}">
        <p14:creationId xmlns:p14="http://schemas.microsoft.com/office/powerpoint/2010/main" val="353120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89E30C86-859A-4479-B561-0AEADE1C7C07}"/>
                                            </p:graphicEl>
                                          </p:spTgt>
                                        </p:tgtEl>
                                        <p:attrNameLst>
                                          <p:attrName>style.visibility</p:attrName>
                                        </p:attrNameLst>
                                      </p:cBhvr>
                                      <p:to>
                                        <p:strVal val="visible"/>
                                      </p:to>
                                    </p:set>
                                    <p:anim calcmode="lin" valueType="num">
                                      <p:cBhvr additive="base">
                                        <p:cTn id="7" dur="500" fill="hold"/>
                                        <p:tgtEl>
                                          <p:spTgt spid="3">
                                            <p:graphicEl>
                                              <a:dgm id="{89E30C86-859A-4479-B561-0AEADE1C7C0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89E30C86-859A-4479-B561-0AEADE1C7C0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63FA709B-0974-4CC0-B8C0-09FCFD5C4736}"/>
                                            </p:graphicEl>
                                          </p:spTgt>
                                        </p:tgtEl>
                                        <p:attrNameLst>
                                          <p:attrName>style.visibility</p:attrName>
                                        </p:attrNameLst>
                                      </p:cBhvr>
                                      <p:to>
                                        <p:strVal val="visible"/>
                                      </p:to>
                                    </p:set>
                                    <p:anim calcmode="lin" valueType="num">
                                      <p:cBhvr additive="base">
                                        <p:cTn id="13" dur="500" fill="hold"/>
                                        <p:tgtEl>
                                          <p:spTgt spid="3">
                                            <p:graphicEl>
                                              <a:dgm id="{63FA709B-0974-4CC0-B8C0-09FCFD5C473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63FA709B-0974-4CC0-B8C0-09FCFD5C4736}"/>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7D44ED9A-75FC-41F7-8C38-2A3E5DD565E6}"/>
                                            </p:graphicEl>
                                          </p:spTgt>
                                        </p:tgtEl>
                                        <p:attrNameLst>
                                          <p:attrName>style.visibility</p:attrName>
                                        </p:attrNameLst>
                                      </p:cBhvr>
                                      <p:to>
                                        <p:strVal val="visible"/>
                                      </p:to>
                                    </p:set>
                                    <p:anim calcmode="lin" valueType="num">
                                      <p:cBhvr additive="base">
                                        <p:cTn id="17" dur="500" fill="hold"/>
                                        <p:tgtEl>
                                          <p:spTgt spid="3">
                                            <p:graphicEl>
                                              <a:dgm id="{7D44ED9A-75FC-41F7-8C38-2A3E5DD565E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7D44ED9A-75FC-41F7-8C38-2A3E5DD565E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E8192DB8-35D9-4622-AC10-E463C11C4DD5}"/>
                                            </p:graphicEl>
                                          </p:spTgt>
                                        </p:tgtEl>
                                        <p:attrNameLst>
                                          <p:attrName>style.visibility</p:attrName>
                                        </p:attrNameLst>
                                      </p:cBhvr>
                                      <p:to>
                                        <p:strVal val="visible"/>
                                      </p:to>
                                    </p:set>
                                    <p:anim calcmode="lin" valueType="num">
                                      <p:cBhvr additive="base">
                                        <p:cTn id="23" dur="500" fill="hold"/>
                                        <p:tgtEl>
                                          <p:spTgt spid="3">
                                            <p:graphicEl>
                                              <a:dgm id="{E8192DB8-35D9-4622-AC10-E463C11C4DD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E8192DB8-35D9-4622-AC10-E463C11C4DD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4DAB7363-E62B-487A-8E84-DF2AA5C277B5}"/>
                                            </p:graphicEl>
                                          </p:spTgt>
                                        </p:tgtEl>
                                        <p:attrNameLst>
                                          <p:attrName>style.visibility</p:attrName>
                                        </p:attrNameLst>
                                      </p:cBhvr>
                                      <p:to>
                                        <p:strVal val="visible"/>
                                      </p:to>
                                    </p:set>
                                    <p:anim calcmode="lin" valueType="num">
                                      <p:cBhvr additive="base">
                                        <p:cTn id="27" dur="500" fill="hold"/>
                                        <p:tgtEl>
                                          <p:spTgt spid="3">
                                            <p:graphicEl>
                                              <a:dgm id="{4DAB7363-E62B-487A-8E84-DF2AA5C277B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4DAB7363-E62B-487A-8E84-DF2AA5C277B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00D1C2CC-22DE-45FE-A515-284C14D74E2F}"/>
                                            </p:graphicEl>
                                          </p:spTgt>
                                        </p:tgtEl>
                                        <p:attrNameLst>
                                          <p:attrName>style.visibility</p:attrName>
                                        </p:attrNameLst>
                                      </p:cBhvr>
                                      <p:to>
                                        <p:strVal val="visible"/>
                                      </p:to>
                                    </p:set>
                                    <p:anim calcmode="lin" valueType="num">
                                      <p:cBhvr additive="base">
                                        <p:cTn id="33" dur="500" fill="hold"/>
                                        <p:tgtEl>
                                          <p:spTgt spid="3">
                                            <p:graphicEl>
                                              <a:dgm id="{00D1C2CC-22DE-45FE-A515-284C14D74E2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00D1C2CC-22DE-45FE-A515-284C14D74E2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8C37EA98-E49A-46BD-99FD-DEE57213683C}"/>
                                            </p:graphicEl>
                                          </p:spTgt>
                                        </p:tgtEl>
                                        <p:attrNameLst>
                                          <p:attrName>style.visibility</p:attrName>
                                        </p:attrNameLst>
                                      </p:cBhvr>
                                      <p:to>
                                        <p:strVal val="visible"/>
                                      </p:to>
                                    </p:set>
                                    <p:anim calcmode="lin" valueType="num">
                                      <p:cBhvr additive="base">
                                        <p:cTn id="37" dur="500" fill="hold"/>
                                        <p:tgtEl>
                                          <p:spTgt spid="3">
                                            <p:graphicEl>
                                              <a:dgm id="{8C37EA98-E49A-46BD-99FD-DEE57213683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8C37EA98-E49A-46BD-99FD-DEE57213683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BDF9081F-418A-47E7-81D7-49DCC870541A}"/>
                                            </p:graphicEl>
                                          </p:spTgt>
                                        </p:tgtEl>
                                        <p:attrNameLst>
                                          <p:attrName>style.visibility</p:attrName>
                                        </p:attrNameLst>
                                      </p:cBhvr>
                                      <p:to>
                                        <p:strVal val="visible"/>
                                      </p:to>
                                    </p:set>
                                    <p:anim calcmode="lin" valueType="num">
                                      <p:cBhvr additive="base">
                                        <p:cTn id="43" dur="500" fill="hold"/>
                                        <p:tgtEl>
                                          <p:spTgt spid="3">
                                            <p:graphicEl>
                                              <a:dgm id="{BDF9081F-418A-47E7-81D7-49DCC870541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BDF9081F-418A-47E7-81D7-49DCC870541A}"/>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E3F6A7C7-3999-48DC-9086-6B96A90753D9}"/>
                                            </p:graphicEl>
                                          </p:spTgt>
                                        </p:tgtEl>
                                        <p:attrNameLst>
                                          <p:attrName>style.visibility</p:attrName>
                                        </p:attrNameLst>
                                      </p:cBhvr>
                                      <p:to>
                                        <p:strVal val="visible"/>
                                      </p:to>
                                    </p:set>
                                    <p:anim calcmode="lin" valueType="num">
                                      <p:cBhvr additive="base">
                                        <p:cTn id="47" dur="500" fill="hold"/>
                                        <p:tgtEl>
                                          <p:spTgt spid="3">
                                            <p:graphicEl>
                                              <a:dgm id="{E3F6A7C7-3999-48DC-9086-6B96A90753D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E3F6A7C7-3999-48DC-9086-6B96A90753D9}"/>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577134815"/>
              </p:ext>
            </p:extLst>
          </p:nvPr>
        </p:nvGraphicFramePr>
        <p:xfrm>
          <a:off x="179512" y="116632"/>
          <a:ext cx="878497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61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800E1B4B-9876-48CB-8B7E-E90EF199C958}"/>
                                            </p:graphicEl>
                                          </p:spTgt>
                                        </p:tgtEl>
                                        <p:attrNameLst>
                                          <p:attrName>style.visibility</p:attrName>
                                        </p:attrNameLst>
                                      </p:cBhvr>
                                      <p:to>
                                        <p:strVal val="visible"/>
                                      </p:to>
                                    </p:set>
                                    <p:anim calcmode="lin" valueType="num">
                                      <p:cBhvr additive="base">
                                        <p:cTn id="7" dur="500" fill="hold"/>
                                        <p:tgtEl>
                                          <p:spTgt spid="2">
                                            <p:graphicEl>
                                              <a:dgm id="{800E1B4B-9876-48CB-8B7E-E90EF199C95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800E1B4B-9876-48CB-8B7E-E90EF199C95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548C8E9B-A741-465C-989C-D941FCFE0267}"/>
                                            </p:graphicEl>
                                          </p:spTgt>
                                        </p:tgtEl>
                                        <p:attrNameLst>
                                          <p:attrName>style.visibility</p:attrName>
                                        </p:attrNameLst>
                                      </p:cBhvr>
                                      <p:to>
                                        <p:strVal val="visible"/>
                                      </p:to>
                                    </p:set>
                                    <p:anim calcmode="lin" valueType="num">
                                      <p:cBhvr additive="base">
                                        <p:cTn id="13" dur="500" fill="hold"/>
                                        <p:tgtEl>
                                          <p:spTgt spid="2">
                                            <p:graphicEl>
                                              <a:dgm id="{548C8E9B-A741-465C-989C-D941FCFE026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548C8E9B-A741-465C-989C-D941FCFE0267}"/>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BA872F38-05E9-459C-BDB4-23634D1F0670}"/>
                                            </p:graphicEl>
                                          </p:spTgt>
                                        </p:tgtEl>
                                        <p:attrNameLst>
                                          <p:attrName>style.visibility</p:attrName>
                                        </p:attrNameLst>
                                      </p:cBhvr>
                                      <p:to>
                                        <p:strVal val="visible"/>
                                      </p:to>
                                    </p:set>
                                    <p:anim calcmode="lin" valueType="num">
                                      <p:cBhvr additive="base">
                                        <p:cTn id="17" dur="500" fill="hold"/>
                                        <p:tgtEl>
                                          <p:spTgt spid="2">
                                            <p:graphicEl>
                                              <a:dgm id="{BA872F38-05E9-459C-BDB4-23634D1F067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BA872F38-05E9-459C-BDB4-23634D1F067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E016E73A-D281-4531-AD70-733F5332EB16}"/>
                                            </p:graphicEl>
                                          </p:spTgt>
                                        </p:tgtEl>
                                        <p:attrNameLst>
                                          <p:attrName>style.visibility</p:attrName>
                                        </p:attrNameLst>
                                      </p:cBhvr>
                                      <p:to>
                                        <p:strVal val="visible"/>
                                      </p:to>
                                    </p:set>
                                    <p:anim calcmode="lin" valueType="num">
                                      <p:cBhvr additive="base">
                                        <p:cTn id="23" dur="500" fill="hold"/>
                                        <p:tgtEl>
                                          <p:spTgt spid="2">
                                            <p:graphicEl>
                                              <a:dgm id="{E016E73A-D281-4531-AD70-733F5332EB1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E016E73A-D281-4531-AD70-733F5332EB16}"/>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2EA57844-3FB5-4221-AEA2-34F8662FD4E6}"/>
                                            </p:graphicEl>
                                          </p:spTgt>
                                        </p:tgtEl>
                                        <p:attrNameLst>
                                          <p:attrName>style.visibility</p:attrName>
                                        </p:attrNameLst>
                                      </p:cBhvr>
                                      <p:to>
                                        <p:strVal val="visible"/>
                                      </p:to>
                                    </p:set>
                                    <p:anim calcmode="lin" valueType="num">
                                      <p:cBhvr additive="base">
                                        <p:cTn id="27" dur="500" fill="hold"/>
                                        <p:tgtEl>
                                          <p:spTgt spid="2">
                                            <p:graphicEl>
                                              <a:dgm id="{2EA57844-3FB5-4221-AEA2-34F8662FD4E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2EA57844-3FB5-4221-AEA2-34F8662FD4E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2DCD94E1-3D36-46C8-8BE7-1426FD2F2E61}"/>
                                            </p:graphicEl>
                                          </p:spTgt>
                                        </p:tgtEl>
                                        <p:attrNameLst>
                                          <p:attrName>style.visibility</p:attrName>
                                        </p:attrNameLst>
                                      </p:cBhvr>
                                      <p:to>
                                        <p:strVal val="visible"/>
                                      </p:to>
                                    </p:set>
                                    <p:anim calcmode="lin" valueType="num">
                                      <p:cBhvr additive="base">
                                        <p:cTn id="33" dur="500" fill="hold"/>
                                        <p:tgtEl>
                                          <p:spTgt spid="2">
                                            <p:graphicEl>
                                              <a:dgm id="{2DCD94E1-3D36-46C8-8BE7-1426FD2F2E61}"/>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2DCD94E1-3D36-46C8-8BE7-1426FD2F2E61}"/>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B29CE6A6-B129-4C06-9922-9A268C6EDB20}"/>
                                            </p:graphicEl>
                                          </p:spTgt>
                                        </p:tgtEl>
                                        <p:attrNameLst>
                                          <p:attrName>style.visibility</p:attrName>
                                        </p:attrNameLst>
                                      </p:cBhvr>
                                      <p:to>
                                        <p:strVal val="visible"/>
                                      </p:to>
                                    </p:set>
                                    <p:anim calcmode="lin" valueType="num">
                                      <p:cBhvr additive="base">
                                        <p:cTn id="37" dur="500" fill="hold"/>
                                        <p:tgtEl>
                                          <p:spTgt spid="2">
                                            <p:graphicEl>
                                              <a:dgm id="{B29CE6A6-B129-4C06-9922-9A268C6EDB2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B29CE6A6-B129-4C06-9922-9A268C6EDB20}"/>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8A979079-61FE-405F-8102-F80E540DF4A3}"/>
                                            </p:graphicEl>
                                          </p:spTgt>
                                        </p:tgtEl>
                                        <p:attrNameLst>
                                          <p:attrName>style.visibility</p:attrName>
                                        </p:attrNameLst>
                                      </p:cBhvr>
                                      <p:to>
                                        <p:strVal val="visible"/>
                                      </p:to>
                                    </p:set>
                                    <p:anim calcmode="lin" valueType="num">
                                      <p:cBhvr additive="base">
                                        <p:cTn id="43" dur="500" fill="hold"/>
                                        <p:tgtEl>
                                          <p:spTgt spid="2">
                                            <p:graphicEl>
                                              <a:dgm id="{8A979079-61FE-405F-8102-F80E540DF4A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8A979079-61FE-405F-8102-F80E540DF4A3}"/>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9043994F-3B77-4608-9E9D-44306AD12536}"/>
                                            </p:graphicEl>
                                          </p:spTgt>
                                        </p:tgtEl>
                                        <p:attrNameLst>
                                          <p:attrName>style.visibility</p:attrName>
                                        </p:attrNameLst>
                                      </p:cBhvr>
                                      <p:to>
                                        <p:strVal val="visible"/>
                                      </p:to>
                                    </p:set>
                                    <p:anim calcmode="lin" valueType="num">
                                      <p:cBhvr additive="base">
                                        <p:cTn id="47" dur="500" fill="hold"/>
                                        <p:tgtEl>
                                          <p:spTgt spid="2">
                                            <p:graphicEl>
                                              <a:dgm id="{9043994F-3B77-4608-9E9D-44306AD1253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9043994F-3B77-4608-9E9D-44306AD1253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56114759"/>
              </p:ext>
            </p:extLst>
          </p:nvPr>
        </p:nvGraphicFramePr>
        <p:xfrm>
          <a:off x="251520" y="260648"/>
          <a:ext cx="871296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8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C6D88CA-5FFD-4710-A58F-08C220F9215D}"/>
                                            </p:graphicEl>
                                          </p:spTgt>
                                        </p:tgtEl>
                                        <p:attrNameLst>
                                          <p:attrName>style.visibility</p:attrName>
                                        </p:attrNameLst>
                                      </p:cBhvr>
                                      <p:to>
                                        <p:strVal val="visible"/>
                                      </p:to>
                                    </p:set>
                                    <p:anim calcmode="lin" valueType="num">
                                      <p:cBhvr additive="base">
                                        <p:cTn id="7" dur="500" fill="hold"/>
                                        <p:tgtEl>
                                          <p:spTgt spid="2">
                                            <p:graphicEl>
                                              <a:dgm id="{CC6D88CA-5FFD-4710-A58F-08C220F9215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C6D88CA-5FFD-4710-A58F-08C220F9215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BAF0747D-D4E5-41B3-8C81-0924E42682BD}"/>
                                            </p:graphicEl>
                                          </p:spTgt>
                                        </p:tgtEl>
                                        <p:attrNameLst>
                                          <p:attrName>style.visibility</p:attrName>
                                        </p:attrNameLst>
                                      </p:cBhvr>
                                      <p:to>
                                        <p:strVal val="visible"/>
                                      </p:to>
                                    </p:set>
                                    <p:anim calcmode="lin" valueType="num">
                                      <p:cBhvr additive="base">
                                        <p:cTn id="13" dur="500" fill="hold"/>
                                        <p:tgtEl>
                                          <p:spTgt spid="2">
                                            <p:graphicEl>
                                              <a:dgm id="{BAF0747D-D4E5-41B3-8C81-0924E42682B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BAF0747D-D4E5-41B3-8C81-0924E42682B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19CDD1C5-0497-4E4D-8B04-35D5E508754D}"/>
                                            </p:graphicEl>
                                          </p:spTgt>
                                        </p:tgtEl>
                                        <p:attrNameLst>
                                          <p:attrName>style.visibility</p:attrName>
                                        </p:attrNameLst>
                                      </p:cBhvr>
                                      <p:to>
                                        <p:strVal val="visible"/>
                                      </p:to>
                                    </p:set>
                                    <p:anim calcmode="lin" valueType="num">
                                      <p:cBhvr additive="base">
                                        <p:cTn id="17" dur="500" fill="hold"/>
                                        <p:tgtEl>
                                          <p:spTgt spid="2">
                                            <p:graphicEl>
                                              <a:dgm id="{19CDD1C5-0497-4E4D-8B04-35D5E508754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19CDD1C5-0497-4E4D-8B04-35D5E508754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2E5334BF-F72C-4AAC-8558-1185A1F1BD21}"/>
                                            </p:graphicEl>
                                          </p:spTgt>
                                        </p:tgtEl>
                                        <p:attrNameLst>
                                          <p:attrName>style.visibility</p:attrName>
                                        </p:attrNameLst>
                                      </p:cBhvr>
                                      <p:to>
                                        <p:strVal val="visible"/>
                                      </p:to>
                                    </p:set>
                                    <p:anim calcmode="lin" valueType="num">
                                      <p:cBhvr additive="base">
                                        <p:cTn id="23" dur="500" fill="hold"/>
                                        <p:tgtEl>
                                          <p:spTgt spid="2">
                                            <p:graphicEl>
                                              <a:dgm id="{2E5334BF-F72C-4AAC-8558-1185A1F1BD2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2E5334BF-F72C-4AAC-8558-1185A1F1BD21}"/>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C4FE4235-DD53-42AE-8466-F857FDA50A5E}"/>
                                            </p:graphicEl>
                                          </p:spTgt>
                                        </p:tgtEl>
                                        <p:attrNameLst>
                                          <p:attrName>style.visibility</p:attrName>
                                        </p:attrNameLst>
                                      </p:cBhvr>
                                      <p:to>
                                        <p:strVal val="visible"/>
                                      </p:to>
                                    </p:set>
                                    <p:anim calcmode="lin" valueType="num">
                                      <p:cBhvr additive="base">
                                        <p:cTn id="27" dur="500" fill="hold"/>
                                        <p:tgtEl>
                                          <p:spTgt spid="2">
                                            <p:graphicEl>
                                              <a:dgm id="{C4FE4235-DD53-42AE-8466-F857FDA50A5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C4FE4235-DD53-42AE-8466-F857FDA50A5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F0712E50-5028-4E57-BB1C-A41E68194E52}"/>
                                            </p:graphicEl>
                                          </p:spTgt>
                                        </p:tgtEl>
                                        <p:attrNameLst>
                                          <p:attrName>style.visibility</p:attrName>
                                        </p:attrNameLst>
                                      </p:cBhvr>
                                      <p:to>
                                        <p:strVal val="visible"/>
                                      </p:to>
                                    </p:set>
                                    <p:anim calcmode="lin" valueType="num">
                                      <p:cBhvr additive="base">
                                        <p:cTn id="33" dur="500" fill="hold"/>
                                        <p:tgtEl>
                                          <p:spTgt spid="2">
                                            <p:graphicEl>
                                              <a:dgm id="{F0712E50-5028-4E57-BB1C-A41E68194E5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F0712E50-5028-4E57-BB1C-A41E68194E52}"/>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A0B260A5-6EAC-4122-84B4-C45540773AC6}"/>
                                            </p:graphicEl>
                                          </p:spTgt>
                                        </p:tgtEl>
                                        <p:attrNameLst>
                                          <p:attrName>style.visibility</p:attrName>
                                        </p:attrNameLst>
                                      </p:cBhvr>
                                      <p:to>
                                        <p:strVal val="visible"/>
                                      </p:to>
                                    </p:set>
                                    <p:anim calcmode="lin" valueType="num">
                                      <p:cBhvr additive="base">
                                        <p:cTn id="37" dur="500" fill="hold"/>
                                        <p:tgtEl>
                                          <p:spTgt spid="2">
                                            <p:graphicEl>
                                              <a:dgm id="{A0B260A5-6EAC-4122-84B4-C45540773AC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A0B260A5-6EAC-4122-84B4-C45540773AC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5A12F65F-FFD8-4018-9D68-D4EBDAAD4BDF}"/>
                                            </p:graphicEl>
                                          </p:spTgt>
                                        </p:tgtEl>
                                        <p:attrNameLst>
                                          <p:attrName>style.visibility</p:attrName>
                                        </p:attrNameLst>
                                      </p:cBhvr>
                                      <p:to>
                                        <p:strVal val="visible"/>
                                      </p:to>
                                    </p:set>
                                    <p:anim calcmode="lin" valueType="num">
                                      <p:cBhvr additive="base">
                                        <p:cTn id="43" dur="500" fill="hold"/>
                                        <p:tgtEl>
                                          <p:spTgt spid="2">
                                            <p:graphicEl>
                                              <a:dgm id="{5A12F65F-FFD8-4018-9D68-D4EBDAAD4BD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5A12F65F-FFD8-4018-9D68-D4EBDAAD4BD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1363675E-7349-4BDB-8D2C-A6CEF419AB55}"/>
                                            </p:graphicEl>
                                          </p:spTgt>
                                        </p:tgtEl>
                                        <p:attrNameLst>
                                          <p:attrName>style.visibility</p:attrName>
                                        </p:attrNameLst>
                                      </p:cBhvr>
                                      <p:to>
                                        <p:strVal val="visible"/>
                                      </p:to>
                                    </p:set>
                                    <p:anim calcmode="lin" valueType="num">
                                      <p:cBhvr additive="base">
                                        <p:cTn id="47" dur="500" fill="hold"/>
                                        <p:tgtEl>
                                          <p:spTgt spid="2">
                                            <p:graphicEl>
                                              <a:dgm id="{1363675E-7349-4BDB-8D2C-A6CEF419AB5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1363675E-7349-4BDB-8D2C-A6CEF419AB5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12313515"/>
              </p:ext>
            </p:extLst>
          </p:nvPr>
        </p:nvGraphicFramePr>
        <p:xfrm>
          <a:off x="179512" y="260648"/>
          <a:ext cx="849694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12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01116531-9C6A-455B-8F21-304D0F544CB8}"/>
                                            </p:graphicEl>
                                          </p:spTgt>
                                        </p:tgtEl>
                                        <p:attrNameLst>
                                          <p:attrName>style.visibility</p:attrName>
                                        </p:attrNameLst>
                                      </p:cBhvr>
                                      <p:to>
                                        <p:strVal val="visible"/>
                                      </p:to>
                                    </p:set>
                                    <p:anim calcmode="lin" valueType="num">
                                      <p:cBhvr additive="base">
                                        <p:cTn id="7" dur="500" fill="hold"/>
                                        <p:tgtEl>
                                          <p:spTgt spid="2">
                                            <p:graphicEl>
                                              <a:dgm id="{01116531-9C6A-455B-8F21-304D0F544CB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01116531-9C6A-455B-8F21-304D0F544CB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04365243-6D41-4441-A36E-F0AA29ADB731}"/>
                                            </p:graphicEl>
                                          </p:spTgt>
                                        </p:tgtEl>
                                        <p:attrNameLst>
                                          <p:attrName>style.visibility</p:attrName>
                                        </p:attrNameLst>
                                      </p:cBhvr>
                                      <p:to>
                                        <p:strVal val="visible"/>
                                      </p:to>
                                    </p:set>
                                    <p:anim calcmode="lin" valueType="num">
                                      <p:cBhvr additive="base">
                                        <p:cTn id="13" dur="500" fill="hold"/>
                                        <p:tgtEl>
                                          <p:spTgt spid="2">
                                            <p:graphicEl>
                                              <a:dgm id="{04365243-6D41-4441-A36E-F0AA29ADB73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04365243-6D41-4441-A36E-F0AA29ADB731}"/>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2BB71FA5-0D7F-4B9A-A9EA-43777B41076B}"/>
                                            </p:graphicEl>
                                          </p:spTgt>
                                        </p:tgtEl>
                                        <p:attrNameLst>
                                          <p:attrName>style.visibility</p:attrName>
                                        </p:attrNameLst>
                                      </p:cBhvr>
                                      <p:to>
                                        <p:strVal val="visible"/>
                                      </p:to>
                                    </p:set>
                                    <p:anim calcmode="lin" valueType="num">
                                      <p:cBhvr additive="base">
                                        <p:cTn id="17" dur="500" fill="hold"/>
                                        <p:tgtEl>
                                          <p:spTgt spid="2">
                                            <p:graphicEl>
                                              <a:dgm id="{2BB71FA5-0D7F-4B9A-A9EA-43777B41076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2BB71FA5-0D7F-4B9A-A9EA-43777B41076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E13A65B7-5A92-432D-AD7B-75FC1256BA10}"/>
                                            </p:graphicEl>
                                          </p:spTgt>
                                        </p:tgtEl>
                                        <p:attrNameLst>
                                          <p:attrName>style.visibility</p:attrName>
                                        </p:attrNameLst>
                                      </p:cBhvr>
                                      <p:to>
                                        <p:strVal val="visible"/>
                                      </p:to>
                                    </p:set>
                                    <p:anim calcmode="lin" valueType="num">
                                      <p:cBhvr additive="base">
                                        <p:cTn id="23" dur="500" fill="hold"/>
                                        <p:tgtEl>
                                          <p:spTgt spid="2">
                                            <p:graphicEl>
                                              <a:dgm id="{E13A65B7-5A92-432D-AD7B-75FC1256BA1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E13A65B7-5A92-432D-AD7B-75FC1256BA1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416541F4-C610-4B95-A30D-D61C042C9E01}"/>
                                            </p:graphicEl>
                                          </p:spTgt>
                                        </p:tgtEl>
                                        <p:attrNameLst>
                                          <p:attrName>style.visibility</p:attrName>
                                        </p:attrNameLst>
                                      </p:cBhvr>
                                      <p:to>
                                        <p:strVal val="visible"/>
                                      </p:to>
                                    </p:set>
                                    <p:anim calcmode="lin" valueType="num">
                                      <p:cBhvr additive="base">
                                        <p:cTn id="27" dur="500" fill="hold"/>
                                        <p:tgtEl>
                                          <p:spTgt spid="2">
                                            <p:graphicEl>
                                              <a:dgm id="{416541F4-C610-4B95-A30D-D61C042C9E0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416541F4-C610-4B95-A30D-D61C042C9E01}"/>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04BC4A78-ED7A-4DEF-BE76-FBEC4830DFD9}"/>
                                            </p:graphicEl>
                                          </p:spTgt>
                                        </p:tgtEl>
                                        <p:attrNameLst>
                                          <p:attrName>style.visibility</p:attrName>
                                        </p:attrNameLst>
                                      </p:cBhvr>
                                      <p:to>
                                        <p:strVal val="visible"/>
                                      </p:to>
                                    </p:set>
                                    <p:anim calcmode="lin" valueType="num">
                                      <p:cBhvr additive="base">
                                        <p:cTn id="33" dur="500" fill="hold"/>
                                        <p:tgtEl>
                                          <p:spTgt spid="2">
                                            <p:graphicEl>
                                              <a:dgm id="{04BC4A78-ED7A-4DEF-BE76-FBEC4830DFD9}"/>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04BC4A78-ED7A-4DEF-BE76-FBEC4830DFD9}"/>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D364D25E-AC9B-42C9-BBB4-6943CC8BD0A1}"/>
                                            </p:graphicEl>
                                          </p:spTgt>
                                        </p:tgtEl>
                                        <p:attrNameLst>
                                          <p:attrName>style.visibility</p:attrName>
                                        </p:attrNameLst>
                                      </p:cBhvr>
                                      <p:to>
                                        <p:strVal val="visible"/>
                                      </p:to>
                                    </p:set>
                                    <p:anim calcmode="lin" valueType="num">
                                      <p:cBhvr additive="base">
                                        <p:cTn id="37" dur="500" fill="hold"/>
                                        <p:tgtEl>
                                          <p:spTgt spid="2">
                                            <p:graphicEl>
                                              <a:dgm id="{D364D25E-AC9B-42C9-BBB4-6943CC8BD0A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D364D25E-AC9B-42C9-BBB4-6943CC8BD0A1}"/>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3342AB15-FD33-4367-89DB-19D7213B0901}"/>
                                            </p:graphicEl>
                                          </p:spTgt>
                                        </p:tgtEl>
                                        <p:attrNameLst>
                                          <p:attrName>style.visibility</p:attrName>
                                        </p:attrNameLst>
                                      </p:cBhvr>
                                      <p:to>
                                        <p:strVal val="visible"/>
                                      </p:to>
                                    </p:set>
                                    <p:anim calcmode="lin" valueType="num">
                                      <p:cBhvr additive="base">
                                        <p:cTn id="43" dur="500" fill="hold"/>
                                        <p:tgtEl>
                                          <p:spTgt spid="2">
                                            <p:graphicEl>
                                              <a:dgm id="{3342AB15-FD33-4367-89DB-19D7213B0901}"/>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3342AB15-FD33-4367-89DB-19D7213B0901}"/>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6EE0D9FA-6C92-4186-BD52-C6DD6655BBCC}"/>
                                            </p:graphicEl>
                                          </p:spTgt>
                                        </p:tgtEl>
                                        <p:attrNameLst>
                                          <p:attrName>style.visibility</p:attrName>
                                        </p:attrNameLst>
                                      </p:cBhvr>
                                      <p:to>
                                        <p:strVal val="visible"/>
                                      </p:to>
                                    </p:set>
                                    <p:anim calcmode="lin" valueType="num">
                                      <p:cBhvr additive="base">
                                        <p:cTn id="47" dur="500" fill="hold"/>
                                        <p:tgtEl>
                                          <p:spTgt spid="2">
                                            <p:graphicEl>
                                              <a:dgm id="{6EE0D9FA-6C92-4186-BD52-C6DD6655BBC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6EE0D9FA-6C92-4186-BD52-C6DD6655BBCC}"/>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83C395E1-9BB8-44E3-AFAE-CDCBEE9293AF}"/>
                                            </p:graphicEl>
                                          </p:spTgt>
                                        </p:tgtEl>
                                        <p:attrNameLst>
                                          <p:attrName>style.visibility</p:attrName>
                                        </p:attrNameLst>
                                      </p:cBhvr>
                                      <p:to>
                                        <p:strVal val="visible"/>
                                      </p:to>
                                    </p:set>
                                    <p:anim calcmode="lin" valueType="num">
                                      <p:cBhvr additive="base">
                                        <p:cTn id="53" dur="500" fill="hold"/>
                                        <p:tgtEl>
                                          <p:spTgt spid="2">
                                            <p:graphicEl>
                                              <a:dgm id="{83C395E1-9BB8-44E3-AFAE-CDCBEE9293AF}"/>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83C395E1-9BB8-44E3-AFAE-CDCBEE9293AF}"/>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7FEC8933-E0D0-4360-8B23-3E788ACF4BB2}"/>
                                            </p:graphicEl>
                                          </p:spTgt>
                                        </p:tgtEl>
                                        <p:attrNameLst>
                                          <p:attrName>style.visibility</p:attrName>
                                        </p:attrNameLst>
                                      </p:cBhvr>
                                      <p:to>
                                        <p:strVal val="visible"/>
                                      </p:to>
                                    </p:set>
                                    <p:anim calcmode="lin" valueType="num">
                                      <p:cBhvr additive="base">
                                        <p:cTn id="57" dur="500" fill="hold"/>
                                        <p:tgtEl>
                                          <p:spTgt spid="2">
                                            <p:graphicEl>
                                              <a:dgm id="{7FEC8933-E0D0-4360-8B23-3E788ACF4BB2}"/>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7FEC8933-E0D0-4360-8B23-3E788ACF4BB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210146"/>
          </a:xfrm>
        </p:spPr>
        <p:txBody>
          <a:bodyPr>
            <a:normAutofit fontScale="90000"/>
          </a:bodyPr>
          <a:lstStyle/>
          <a:p>
            <a:r>
              <a:rPr lang="es-CO" b="1" dirty="0" smtClean="0"/>
              <a:t/>
            </a:r>
            <a:br>
              <a:rPr lang="es-CO" b="1" dirty="0" smtClean="0"/>
            </a:br>
            <a:r>
              <a:rPr lang="es-CO" b="1" dirty="0" smtClean="0"/>
              <a:t/>
            </a:r>
            <a:br>
              <a:rPr lang="es-CO" b="1" dirty="0" smtClean="0"/>
            </a:br>
            <a:r>
              <a:rPr lang="es-CO" b="1" dirty="0"/>
              <a:t/>
            </a:r>
            <a:br>
              <a:rPr lang="es-CO" b="1" dirty="0"/>
            </a:br>
            <a:r>
              <a:rPr lang="es-CO" b="1" dirty="0" smtClean="0"/>
              <a:t>conclusiones</a:t>
            </a:r>
            <a:endParaRPr lang="es-ES_tradnl"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22325104"/>
              </p:ext>
            </p:extLst>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500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ED90CB79-221A-47EB-980B-D089D7FD7356}"/>
                                            </p:graphicEl>
                                          </p:spTgt>
                                        </p:tgtEl>
                                        <p:attrNameLst>
                                          <p:attrName>style.visibility</p:attrName>
                                        </p:attrNameLst>
                                      </p:cBhvr>
                                      <p:to>
                                        <p:strVal val="visible"/>
                                      </p:to>
                                    </p:set>
                                    <p:animEffect transition="in" filter="barn(inVertical)">
                                      <p:cBhvr>
                                        <p:cTn id="7" dur="500"/>
                                        <p:tgtEl>
                                          <p:spTgt spid="4">
                                            <p:graphicEl>
                                              <a:dgm id="{ED90CB79-221A-47EB-980B-D089D7FD735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94A6AB62-1874-4A19-A1DE-F3060BE80336}"/>
                                            </p:graphicEl>
                                          </p:spTgt>
                                        </p:tgtEl>
                                        <p:attrNameLst>
                                          <p:attrName>style.visibility</p:attrName>
                                        </p:attrNameLst>
                                      </p:cBhvr>
                                      <p:to>
                                        <p:strVal val="visible"/>
                                      </p:to>
                                    </p:set>
                                    <p:animEffect transition="in" filter="barn(inVertical)">
                                      <p:cBhvr>
                                        <p:cTn id="12" dur="500"/>
                                        <p:tgtEl>
                                          <p:spTgt spid="4">
                                            <p:graphicEl>
                                              <a:dgm id="{94A6AB62-1874-4A19-A1DE-F3060BE8033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90BBCF8D-2A1A-4446-8855-74637D3B36F2}"/>
                                            </p:graphicEl>
                                          </p:spTgt>
                                        </p:tgtEl>
                                        <p:attrNameLst>
                                          <p:attrName>style.visibility</p:attrName>
                                        </p:attrNameLst>
                                      </p:cBhvr>
                                      <p:to>
                                        <p:strVal val="visible"/>
                                      </p:to>
                                    </p:set>
                                    <p:animEffect transition="in" filter="barn(inVertical)">
                                      <p:cBhvr>
                                        <p:cTn id="17" dur="500"/>
                                        <p:tgtEl>
                                          <p:spTgt spid="4">
                                            <p:graphicEl>
                                              <a:dgm id="{90BBCF8D-2A1A-4446-8855-74637D3B36F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F2270378-9CFB-4A1E-9593-869DDDCBD812}"/>
                                            </p:graphicEl>
                                          </p:spTgt>
                                        </p:tgtEl>
                                        <p:attrNameLst>
                                          <p:attrName>style.visibility</p:attrName>
                                        </p:attrNameLst>
                                      </p:cBhvr>
                                      <p:to>
                                        <p:strVal val="visible"/>
                                      </p:to>
                                    </p:set>
                                    <p:animEffect transition="in" filter="barn(inVertical)">
                                      <p:cBhvr>
                                        <p:cTn id="22" dur="500"/>
                                        <p:tgtEl>
                                          <p:spTgt spid="4">
                                            <p:graphicEl>
                                              <a:dgm id="{F2270378-9CFB-4A1E-9593-869DDDCBD81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graphicEl>
                                              <a:dgm id="{42254F0C-24B9-4DBC-81A2-A7B19A1DE268}"/>
                                            </p:graphicEl>
                                          </p:spTgt>
                                        </p:tgtEl>
                                        <p:attrNameLst>
                                          <p:attrName>style.visibility</p:attrName>
                                        </p:attrNameLst>
                                      </p:cBhvr>
                                      <p:to>
                                        <p:strVal val="visible"/>
                                      </p:to>
                                    </p:set>
                                    <p:animEffect transition="in" filter="barn(inVertical)">
                                      <p:cBhvr>
                                        <p:cTn id="27" dur="500"/>
                                        <p:tgtEl>
                                          <p:spTgt spid="4">
                                            <p:graphicEl>
                                              <a:dgm id="{42254F0C-24B9-4DBC-81A2-A7B19A1DE26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graphicEl>
                                              <a:dgm id="{DB495D5F-E372-4DFD-A793-F76265462951}"/>
                                            </p:graphicEl>
                                          </p:spTgt>
                                        </p:tgtEl>
                                        <p:attrNameLst>
                                          <p:attrName>style.visibility</p:attrName>
                                        </p:attrNameLst>
                                      </p:cBhvr>
                                      <p:to>
                                        <p:strVal val="visible"/>
                                      </p:to>
                                    </p:set>
                                    <p:animEffect transition="in" filter="barn(inVertical)">
                                      <p:cBhvr>
                                        <p:cTn id="32" dur="500"/>
                                        <p:tgtEl>
                                          <p:spTgt spid="4">
                                            <p:graphicEl>
                                              <a:dgm id="{DB495D5F-E372-4DFD-A793-F7626546295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graphicEl>
                                              <a:dgm id="{81800578-D158-45FD-8976-D1F2CAD5D09C}"/>
                                            </p:graphicEl>
                                          </p:spTgt>
                                        </p:tgtEl>
                                        <p:attrNameLst>
                                          <p:attrName>style.visibility</p:attrName>
                                        </p:attrNameLst>
                                      </p:cBhvr>
                                      <p:to>
                                        <p:strVal val="visible"/>
                                      </p:to>
                                    </p:set>
                                    <p:animEffect transition="in" filter="barn(inVertical)">
                                      <p:cBhvr>
                                        <p:cTn id="37" dur="500"/>
                                        <p:tgtEl>
                                          <p:spTgt spid="4">
                                            <p:graphicEl>
                                              <a:dgm id="{81800578-D158-45FD-8976-D1F2CAD5D09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graphicEl>
                                              <a:dgm id="{2E46D8DF-BEA7-4450-A9A7-FDE6E4E30453}"/>
                                            </p:graphicEl>
                                          </p:spTgt>
                                        </p:tgtEl>
                                        <p:attrNameLst>
                                          <p:attrName>style.visibility</p:attrName>
                                        </p:attrNameLst>
                                      </p:cBhvr>
                                      <p:to>
                                        <p:strVal val="visible"/>
                                      </p:to>
                                    </p:set>
                                    <p:animEffect transition="in" filter="barn(inVertical)">
                                      <p:cBhvr>
                                        <p:cTn id="42" dur="500"/>
                                        <p:tgtEl>
                                          <p:spTgt spid="4">
                                            <p:graphicEl>
                                              <a:dgm id="{2E46D8DF-BEA7-4450-A9A7-FDE6E4E3045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graphicEl>
                                              <a:dgm id="{13DE6A35-BE3F-4F29-948A-2D0C3B7B4C1A}"/>
                                            </p:graphicEl>
                                          </p:spTgt>
                                        </p:tgtEl>
                                        <p:attrNameLst>
                                          <p:attrName>style.visibility</p:attrName>
                                        </p:attrNameLst>
                                      </p:cBhvr>
                                      <p:to>
                                        <p:strVal val="visible"/>
                                      </p:to>
                                    </p:set>
                                    <p:animEffect transition="in" filter="barn(inVertical)">
                                      <p:cBhvr>
                                        <p:cTn id="47" dur="500"/>
                                        <p:tgtEl>
                                          <p:spTgt spid="4">
                                            <p:graphicEl>
                                              <a:dgm id="{13DE6A35-BE3F-4F29-948A-2D0C3B7B4C1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graphicEl>
                                              <a:dgm id="{FD7CBF19-272A-4C0A-8E24-6384E383B88D}"/>
                                            </p:graphicEl>
                                          </p:spTgt>
                                        </p:tgtEl>
                                        <p:attrNameLst>
                                          <p:attrName>style.visibility</p:attrName>
                                        </p:attrNameLst>
                                      </p:cBhvr>
                                      <p:to>
                                        <p:strVal val="visible"/>
                                      </p:to>
                                    </p:set>
                                    <p:animEffect transition="in" filter="barn(inVertical)">
                                      <p:cBhvr>
                                        <p:cTn id="52" dur="500"/>
                                        <p:tgtEl>
                                          <p:spTgt spid="4">
                                            <p:graphicEl>
                                              <a:dgm id="{FD7CBF19-272A-4C0A-8E24-6384E383B8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200" b="1" dirty="0" smtClean="0"/>
              <a:t>recomendaciones</a:t>
            </a:r>
            <a:endParaRPr lang="es-ES_tradnl"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711211029"/>
              </p:ext>
            </p:extLst>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051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200" b="1" dirty="0" smtClean="0"/>
              <a:t>recomendaciones</a:t>
            </a:r>
            <a:endParaRPr lang="es-ES_tradnl"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538113581"/>
              </p:ext>
            </p:extLst>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667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83568" y="476672"/>
            <a:ext cx="7848872" cy="5262979"/>
          </a:xfrm>
          <a:prstGeom prst="rect">
            <a:avLst/>
          </a:prstGeom>
          <a:noFill/>
        </p:spPr>
        <p:txBody>
          <a:bodyPr wrap="square" rtlCol="0">
            <a:spAutoFit/>
          </a:bodyPr>
          <a:lstStyle/>
          <a:p>
            <a:pPr algn="just"/>
            <a:r>
              <a:rPr lang="es-CO" sz="2400" dirty="0"/>
              <a:t>Soy una superviviente de un campo de concentración. Mis ojos han visto l</a:t>
            </a:r>
            <a:r>
              <a:rPr lang="es-CO" sz="2400" dirty="0" smtClean="0"/>
              <a:t>o </a:t>
            </a:r>
            <a:r>
              <a:rPr lang="es-CO" sz="2400" dirty="0"/>
              <a:t>que nadie debería presenciar. Cámaras de gas construidas </a:t>
            </a:r>
            <a:r>
              <a:rPr lang="es-CO" sz="2400" dirty="0" smtClean="0"/>
              <a:t>por ingenieros </a:t>
            </a:r>
            <a:r>
              <a:rPr lang="es-CO" sz="2400" dirty="0"/>
              <a:t>especialistas. Niños envenenados por licenciados en medicina. Recién nacidos asesinados por competentes enfermeras. </a:t>
            </a:r>
            <a:r>
              <a:rPr lang="es-CO" sz="2400" dirty="0" smtClean="0"/>
              <a:t>Madres </a:t>
            </a:r>
            <a:r>
              <a:rPr lang="es-CO" sz="2400" dirty="0"/>
              <a:t>e hijos fusilados por bachilleres y graduados. Por todo ello, sospecho de la educación. Mi ruego es que ayudemos a los alumnos </a:t>
            </a:r>
            <a:r>
              <a:rPr lang="es-CO" sz="2400" dirty="0" smtClean="0"/>
              <a:t>a ser </a:t>
            </a:r>
            <a:r>
              <a:rPr lang="es-CO" sz="2400" dirty="0"/>
              <a:t>hermanos. Nuestros esfuerzos nunca deben producir monstruos, </a:t>
            </a:r>
            <a:r>
              <a:rPr lang="es-CO" sz="2400" dirty="0" smtClean="0"/>
              <a:t>psicópatas </a:t>
            </a:r>
            <a:r>
              <a:rPr lang="es-CO" sz="2400" dirty="0"/>
              <a:t>ni </a:t>
            </a:r>
            <a:r>
              <a:rPr lang="es-CO" sz="2400" dirty="0" err="1"/>
              <a:t>Eichmans</a:t>
            </a:r>
            <a:r>
              <a:rPr lang="es-CO" sz="2400" dirty="0"/>
              <a:t> ilustrados. El leer, el escribir, la historia y la </a:t>
            </a:r>
            <a:r>
              <a:rPr lang="es-CO" sz="2400" dirty="0" smtClean="0"/>
              <a:t>aritmética</a:t>
            </a:r>
            <a:r>
              <a:rPr lang="es-CO" sz="2400" dirty="0"/>
              <a:t>, son sólo importantes si sirven para hacer humanos a nuestros alumnos.  </a:t>
            </a:r>
          </a:p>
          <a:p>
            <a:pPr algn="just"/>
            <a:r>
              <a:rPr lang="es-CO" sz="2400" b="1" dirty="0" smtClean="0"/>
              <a:t> </a:t>
            </a:r>
            <a:endParaRPr lang="es-CO" sz="2400" b="1" dirty="0"/>
          </a:p>
          <a:p>
            <a:pPr algn="r"/>
            <a:r>
              <a:rPr lang="pt-BR" sz="2400" i="1" dirty="0" err="1" smtClean="0"/>
              <a:t>María</a:t>
            </a:r>
            <a:r>
              <a:rPr lang="pt-BR" sz="2400" i="1" dirty="0" smtClean="0"/>
              <a:t> </a:t>
            </a:r>
            <a:r>
              <a:rPr lang="pt-BR" sz="2400" i="1" dirty="0" err="1"/>
              <a:t>Nohora</a:t>
            </a:r>
            <a:r>
              <a:rPr lang="pt-BR" sz="2400" i="1" dirty="0"/>
              <a:t> Coronado de </a:t>
            </a:r>
            <a:r>
              <a:rPr lang="pt-BR" sz="2400" i="1" dirty="0" err="1"/>
              <a:t>Chavarro</a:t>
            </a:r>
            <a:endParaRPr lang="pt-BR" sz="2400" i="1" dirty="0"/>
          </a:p>
          <a:p>
            <a:pPr algn="r"/>
            <a:r>
              <a:rPr lang="es-CO" sz="2400" i="1" dirty="0"/>
              <a:t>Rectora Colegio Departamental </a:t>
            </a:r>
            <a:endParaRPr lang="es-CO" sz="2400" dirty="0"/>
          </a:p>
        </p:txBody>
      </p:sp>
    </p:spTree>
    <p:extLst>
      <p:ext uri="{BB962C8B-B14F-4D97-AF65-F5344CB8AC3E}">
        <p14:creationId xmlns:p14="http://schemas.microsoft.com/office/powerpoint/2010/main" val="10412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260648"/>
            <a:ext cx="8892480" cy="2246769"/>
          </a:xfrm>
          <a:prstGeom prst="rect">
            <a:avLst/>
          </a:prstGeom>
          <a:noFill/>
        </p:spPr>
        <p:txBody>
          <a:bodyPr wrap="square" lIns="91440" tIns="45720" rIns="91440" bIns="45720">
            <a:spAutoFit/>
          </a:bodyPr>
          <a:lstStyle/>
          <a:p>
            <a:pPr algn="ctr"/>
            <a:r>
              <a:rPr lang="es-ES" sz="2800" b="1" dirty="0" smtClean="0">
                <a:ln w="17780" cmpd="sng">
                  <a:solidFill>
                    <a:srgbClr val="FFFFFF"/>
                  </a:solidFill>
                  <a:prstDash val="solid"/>
                  <a:miter lim="800000"/>
                </a:ln>
                <a:latin typeface="Arial Rounded MT Bold" pitchFamily="34" charset="0"/>
                <a:cs typeface="Aharoni" pitchFamily="2" charset="-79"/>
              </a:rPr>
              <a:t>¿Cuál es la influencia de la Diversidad</a:t>
            </a:r>
          </a:p>
          <a:p>
            <a:pPr algn="ctr"/>
            <a:r>
              <a:rPr lang="es-ES" sz="2800" b="1" cap="none" spc="0" dirty="0" smtClean="0">
                <a:ln w="17780" cmpd="sng">
                  <a:solidFill>
                    <a:srgbClr val="FFFFFF"/>
                  </a:solidFill>
                  <a:prstDash val="solid"/>
                  <a:miter lim="800000"/>
                </a:ln>
                <a:latin typeface="Arial Rounded MT Bold" pitchFamily="34" charset="0"/>
                <a:cs typeface="Aharoni" pitchFamily="2" charset="-79"/>
              </a:rPr>
              <a:t>Cultural en los procesos de Convivencia</a:t>
            </a:r>
          </a:p>
          <a:p>
            <a:pPr algn="ctr"/>
            <a:r>
              <a:rPr lang="es-ES" sz="2800" b="1" dirty="0" smtClean="0">
                <a:ln w="17780" cmpd="sng">
                  <a:solidFill>
                    <a:srgbClr val="FFFFFF"/>
                  </a:solidFill>
                  <a:prstDash val="solid"/>
                  <a:miter lim="800000"/>
                </a:ln>
                <a:latin typeface="Arial Rounded MT Bold" pitchFamily="34" charset="0"/>
                <a:cs typeface="Aharoni" pitchFamily="2" charset="-79"/>
              </a:rPr>
              <a:t>Escolar de los estudiantes del Programa</a:t>
            </a:r>
          </a:p>
          <a:p>
            <a:pPr algn="ctr"/>
            <a:r>
              <a:rPr lang="es-ES" sz="2800" b="1" dirty="0">
                <a:ln w="17780" cmpd="sng">
                  <a:solidFill>
                    <a:srgbClr val="FFFFFF"/>
                  </a:solidFill>
                  <a:prstDash val="solid"/>
                  <a:miter lim="800000"/>
                </a:ln>
                <a:latin typeface="Arial Rounded MT Bold" pitchFamily="34" charset="0"/>
                <a:cs typeface="Aharoni" pitchFamily="2" charset="-79"/>
              </a:rPr>
              <a:t>d</a:t>
            </a:r>
            <a:r>
              <a:rPr lang="es-ES" sz="2800" b="1" cap="none" spc="0" dirty="0" smtClean="0">
                <a:ln w="17780" cmpd="sng">
                  <a:solidFill>
                    <a:srgbClr val="FFFFFF"/>
                  </a:solidFill>
                  <a:prstDash val="solid"/>
                  <a:miter lim="800000"/>
                </a:ln>
                <a:latin typeface="Arial Rounded MT Bold" pitchFamily="34" charset="0"/>
                <a:cs typeface="Aharoni" pitchFamily="2" charset="-79"/>
              </a:rPr>
              <a:t>e </a:t>
            </a:r>
            <a:r>
              <a:rPr lang="es-ES" sz="2800" b="1" dirty="0">
                <a:ln w="17780" cmpd="sng">
                  <a:solidFill>
                    <a:srgbClr val="FFFFFF"/>
                  </a:solidFill>
                  <a:prstDash val="solid"/>
                  <a:miter lim="800000"/>
                </a:ln>
                <a:latin typeface="Arial Rounded MT Bold" pitchFamily="34" charset="0"/>
                <a:cs typeface="Aharoni" pitchFamily="2" charset="-79"/>
              </a:rPr>
              <a:t>F</a:t>
            </a:r>
            <a:r>
              <a:rPr lang="es-ES" sz="2800" b="1" cap="none" spc="0" dirty="0" smtClean="0">
                <a:ln w="17780" cmpd="sng">
                  <a:solidFill>
                    <a:srgbClr val="FFFFFF"/>
                  </a:solidFill>
                  <a:prstDash val="solid"/>
                  <a:miter lim="800000"/>
                </a:ln>
                <a:latin typeface="Arial Rounded MT Bold" pitchFamily="34" charset="0"/>
                <a:cs typeface="Aharoni" pitchFamily="2" charset="-79"/>
              </a:rPr>
              <a:t>ormación </a:t>
            </a:r>
            <a:r>
              <a:rPr lang="es-ES" sz="2800" b="1" dirty="0">
                <a:ln w="17780" cmpd="sng">
                  <a:solidFill>
                    <a:srgbClr val="FFFFFF"/>
                  </a:solidFill>
                  <a:prstDash val="solid"/>
                  <a:miter lim="800000"/>
                </a:ln>
                <a:latin typeface="Arial Rounded MT Bold" pitchFamily="34" charset="0"/>
                <a:cs typeface="Aharoni" pitchFamily="2" charset="-79"/>
              </a:rPr>
              <a:t>C</a:t>
            </a:r>
            <a:r>
              <a:rPr lang="es-ES" sz="2800" b="1" cap="none" spc="0" dirty="0" smtClean="0">
                <a:ln w="17780" cmpd="sng">
                  <a:solidFill>
                    <a:srgbClr val="FFFFFF"/>
                  </a:solidFill>
                  <a:prstDash val="solid"/>
                  <a:miter lim="800000"/>
                </a:ln>
                <a:latin typeface="Arial Rounded MT Bold" pitchFamily="34" charset="0"/>
                <a:cs typeface="Aharoni" pitchFamily="2" charset="-79"/>
              </a:rPr>
              <a:t>omplementaria de la</a:t>
            </a:r>
          </a:p>
          <a:p>
            <a:pPr algn="ctr"/>
            <a:r>
              <a:rPr lang="es-ES" sz="2800" b="1" dirty="0" smtClean="0">
                <a:ln w="17780" cmpd="sng">
                  <a:solidFill>
                    <a:srgbClr val="FFFFFF"/>
                  </a:solidFill>
                  <a:prstDash val="solid"/>
                  <a:miter lim="800000"/>
                </a:ln>
                <a:latin typeface="Arial Rounded MT Bold" pitchFamily="34" charset="0"/>
                <a:cs typeface="Aharoni" pitchFamily="2" charset="-79"/>
              </a:rPr>
              <a:t>Escuela Normal Superior Los Andes?</a:t>
            </a:r>
            <a:endParaRPr lang="es-ES" sz="2800" b="1" cap="none" spc="0" dirty="0">
              <a:ln w="17780" cmpd="sng">
                <a:solidFill>
                  <a:srgbClr val="FFFFFF"/>
                </a:solidFill>
                <a:prstDash val="solid"/>
                <a:miter lim="800000"/>
              </a:ln>
              <a:latin typeface="Arial Rounded MT Bold" pitchFamily="34" charset="0"/>
              <a:cs typeface="Aharoni" pitchFamily="2" charset="-79"/>
            </a:endParaRPr>
          </a:p>
        </p:txBody>
      </p:sp>
      <p:pic>
        <p:nvPicPr>
          <p:cNvPr id="3" name="Picture 2" descr="C:\Users\GUIGO\Documents\TRABAJOS UNIVERSIDAD\10° SEMESTRE\DESARROLLO DE LAS ARTES PLÁSTICAS III\FRANCISCO\final imagenes\Imagen2.png"/>
          <p:cNvPicPr>
            <a:picLocks noChangeAspect="1" noChangeArrowheads="1"/>
          </p:cNvPicPr>
          <p:nvPr/>
        </p:nvPicPr>
        <p:blipFill>
          <a:blip r:embed="rId2"/>
          <a:srcRect/>
          <a:stretch>
            <a:fillRect/>
          </a:stretch>
        </p:blipFill>
        <p:spPr bwMode="auto">
          <a:xfrm>
            <a:off x="1614819" y="2507417"/>
            <a:ext cx="5616624" cy="4216115"/>
          </a:xfrm>
          <a:prstGeom prst="rect">
            <a:avLst/>
          </a:prstGeom>
          <a:noFill/>
        </p:spPr>
      </p:pic>
    </p:spTree>
    <p:extLst>
      <p:ext uri="{BB962C8B-B14F-4D97-AF65-F5344CB8AC3E}">
        <p14:creationId xmlns:p14="http://schemas.microsoft.com/office/powerpoint/2010/main" val="115960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Autofit/>
          </a:bodyPr>
          <a:lstStyle/>
          <a:p>
            <a:r>
              <a:rPr lang="es-ES_tradnl" sz="2800" b="1" dirty="0" smtClean="0">
                <a:latin typeface="+mn-lt"/>
              </a:rPr>
              <a:t>OBJETIVOS </a:t>
            </a:r>
            <a:endParaRPr lang="es-ES_tradnl" sz="3200" b="1" dirty="0">
              <a:latin typeface="+mn-lt"/>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606046467"/>
              </p:ext>
            </p:extLst>
          </p:nvPr>
        </p:nvGraphicFramePr>
        <p:xfrm>
          <a:off x="179512" y="1052736"/>
          <a:ext cx="8496944" cy="5421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74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lstStyle/>
          <a:p>
            <a:r>
              <a:rPr lang="es-ES_tradnl" sz="3200" b="1" dirty="0"/>
              <a:t>OBJETIVOS ESPECIFICOS </a:t>
            </a:r>
            <a:endParaRPr lang="es-ES_tradnl"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302425385"/>
              </p:ext>
            </p:extLst>
          </p:nvPr>
        </p:nvGraphicFramePr>
        <p:xfrm>
          <a:off x="457200" y="1320152"/>
          <a:ext cx="8147248" cy="5349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4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01FFD9CB-EE52-46B5-986B-D13859E14090}"/>
                                            </p:graphicEl>
                                          </p:spTgt>
                                        </p:tgtEl>
                                        <p:attrNameLst>
                                          <p:attrName>style.visibility</p:attrName>
                                        </p:attrNameLst>
                                      </p:cBhvr>
                                      <p:to>
                                        <p:strVal val="visible"/>
                                      </p:to>
                                    </p:set>
                                    <p:anim calcmode="lin" valueType="num">
                                      <p:cBhvr>
                                        <p:cTn id="7" dur="1000" fill="hold"/>
                                        <p:tgtEl>
                                          <p:spTgt spid="4">
                                            <p:graphicEl>
                                              <a:dgm id="{01FFD9CB-EE52-46B5-986B-D13859E14090}"/>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01FFD9CB-EE52-46B5-986B-D13859E14090}"/>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01FFD9CB-EE52-46B5-986B-D13859E14090}"/>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01FFD9CB-EE52-46B5-986B-D13859E14090}"/>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graphicEl>
                                              <a:dgm id="{ADF9037B-9805-4919-B3D0-82E57494E0FF}"/>
                                            </p:graphicEl>
                                          </p:spTgt>
                                        </p:tgtEl>
                                        <p:attrNameLst>
                                          <p:attrName>style.visibility</p:attrName>
                                        </p:attrNameLst>
                                      </p:cBhvr>
                                      <p:to>
                                        <p:strVal val="visible"/>
                                      </p:to>
                                    </p:set>
                                    <p:anim calcmode="lin" valueType="num">
                                      <p:cBhvr>
                                        <p:cTn id="13" dur="1000" fill="hold"/>
                                        <p:tgtEl>
                                          <p:spTgt spid="4">
                                            <p:graphicEl>
                                              <a:dgm id="{ADF9037B-9805-4919-B3D0-82E57494E0FF}"/>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ADF9037B-9805-4919-B3D0-82E57494E0FF}"/>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ADF9037B-9805-4919-B3D0-82E57494E0FF}"/>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ADF9037B-9805-4919-B3D0-82E57494E0F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graphicEl>
                                              <a:dgm id="{4F6CC3E6-F63E-4A49-9705-E0F50D0489BD}"/>
                                            </p:graphicEl>
                                          </p:spTgt>
                                        </p:tgtEl>
                                        <p:attrNameLst>
                                          <p:attrName>style.visibility</p:attrName>
                                        </p:attrNameLst>
                                      </p:cBhvr>
                                      <p:to>
                                        <p:strVal val="visible"/>
                                      </p:to>
                                    </p:set>
                                    <p:anim calcmode="lin" valueType="num">
                                      <p:cBhvr>
                                        <p:cTn id="21" dur="1000" fill="hold"/>
                                        <p:tgtEl>
                                          <p:spTgt spid="4">
                                            <p:graphicEl>
                                              <a:dgm id="{4F6CC3E6-F63E-4A49-9705-E0F50D0489BD}"/>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4F6CC3E6-F63E-4A49-9705-E0F50D0489BD}"/>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4F6CC3E6-F63E-4A49-9705-E0F50D0489BD}"/>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4F6CC3E6-F63E-4A49-9705-E0F50D0489B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graphicEl>
                                              <a:dgm id="{3A944D3C-24EF-4F0B-8C62-1BF50CAA97C5}"/>
                                            </p:graphicEl>
                                          </p:spTgt>
                                        </p:tgtEl>
                                        <p:attrNameLst>
                                          <p:attrName>style.visibility</p:attrName>
                                        </p:attrNameLst>
                                      </p:cBhvr>
                                      <p:to>
                                        <p:strVal val="visible"/>
                                      </p:to>
                                    </p:set>
                                    <p:anim calcmode="lin" valueType="num">
                                      <p:cBhvr>
                                        <p:cTn id="29" dur="1000" fill="hold"/>
                                        <p:tgtEl>
                                          <p:spTgt spid="4">
                                            <p:graphicEl>
                                              <a:dgm id="{3A944D3C-24EF-4F0B-8C62-1BF50CAA97C5}"/>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3A944D3C-24EF-4F0B-8C62-1BF50CAA97C5}"/>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3A944D3C-24EF-4F0B-8C62-1BF50CAA97C5}"/>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3A944D3C-24EF-4F0B-8C62-1BF50CAA97C5}"/>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graphicEl>
                                              <a:dgm id="{1E2658AC-2195-44BB-9506-14BBB2478B31}"/>
                                            </p:graphicEl>
                                          </p:spTgt>
                                        </p:tgtEl>
                                        <p:attrNameLst>
                                          <p:attrName>style.visibility</p:attrName>
                                        </p:attrNameLst>
                                      </p:cBhvr>
                                      <p:to>
                                        <p:strVal val="visible"/>
                                      </p:to>
                                    </p:set>
                                    <p:anim calcmode="lin" valueType="num">
                                      <p:cBhvr>
                                        <p:cTn id="35" dur="1000" fill="hold"/>
                                        <p:tgtEl>
                                          <p:spTgt spid="4">
                                            <p:graphicEl>
                                              <a:dgm id="{1E2658AC-2195-44BB-9506-14BBB2478B31}"/>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1E2658AC-2195-44BB-9506-14BBB2478B31}"/>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1E2658AC-2195-44BB-9506-14BBB2478B31}"/>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1E2658AC-2195-44BB-9506-14BBB2478B3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graphicEl>
                                              <a:dgm id="{0D8EBCC0-0EB7-4CEA-9009-3C779220B61A}"/>
                                            </p:graphicEl>
                                          </p:spTgt>
                                        </p:tgtEl>
                                        <p:attrNameLst>
                                          <p:attrName>style.visibility</p:attrName>
                                        </p:attrNameLst>
                                      </p:cBhvr>
                                      <p:to>
                                        <p:strVal val="visible"/>
                                      </p:to>
                                    </p:set>
                                    <p:anim calcmode="lin" valueType="num">
                                      <p:cBhvr>
                                        <p:cTn id="43" dur="1000" fill="hold"/>
                                        <p:tgtEl>
                                          <p:spTgt spid="4">
                                            <p:graphicEl>
                                              <a:dgm id="{0D8EBCC0-0EB7-4CEA-9009-3C779220B61A}"/>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0D8EBCC0-0EB7-4CEA-9009-3C779220B61A}"/>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0D8EBCC0-0EB7-4CEA-9009-3C779220B61A}"/>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0D8EBCC0-0EB7-4CEA-9009-3C779220B61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
                                            <p:graphicEl>
                                              <a:dgm id="{E742BF2A-238E-4486-B12B-4A724BF64B18}"/>
                                            </p:graphicEl>
                                          </p:spTgt>
                                        </p:tgtEl>
                                        <p:attrNameLst>
                                          <p:attrName>style.visibility</p:attrName>
                                        </p:attrNameLst>
                                      </p:cBhvr>
                                      <p:to>
                                        <p:strVal val="visible"/>
                                      </p:to>
                                    </p:set>
                                    <p:anim calcmode="lin" valueType="num">
                                      <p:cBhvr>
                                        <p:cTn id="51" dur="1000" fill="hold"/>
                                        <p:tgtEl>
                                          <p:spTgt spid="4">
                                            <p:graphicEl>
                                              <a:dgm id="{E742BF2A-238E-4486-B12B-4A724BF64B18}"/>
                                            </p:graphicEl>
                                          </p:spTgt>
                                        </p:tgtEl>
                                        <p:attrNameLst>
                                          <p:attrName>ppt_w</p:attrName>
                                        </p:attrNameLst>
                                      </p:cBhvr>
                                      <p:tavLst>
                                        <p:tav tm="0">
                                          <p:val>
                                            <p:fltVal val="0"/>
                                          </p:val>
                                        </p:tav>
                                        <p:tav tm="100000">
                                          <p:val>
                                            <p:strVal val="#ppt_w"/>
                                          </p:val>
                                        </p:tav>
                                      </p:tavLst>
                                    </p:anim>
                                    <p:anim calcmode="lin" valueType="num">
                                      <p:cBhvr>
                                        <p:cTn id="52" dur="1000" fill="hold"/>
                                        <p:tgtEl>
                                          <p:spTgt spid="4">
                                            <p:graphicEl>
                                              <a:dgm id="{E742BF2A-238E-4486-B12B-4A724BF64B18}"/>
                                            </p:graphicEl>
                                          </p:spTgt>
                                        </p:tgtEl>
                                        <p:attrNameLst>
                                          <p:attrName>ppt_h</p:attrName>
                                        </p:attrNameLst>
                                      </p:cBhvr>
                                      <p:tavLst>
                                        <p:tav tm="0">
                                          <p:val>
                                            <p:fltVal val="0"/>
                                          </p:val>
                                        </p:tav>
                                        <p:tav tm="100000">
                                          <p:val>
                                            <p:strVal val="#ppt_h"/>
                                          </p:val>
                                        </p:tav>
                                      </p:tavLst>
                                    </p:anim>
                                    <p:anim calcmode="lin" valueType="num">
                                      <p:cBhvr>
                                        <p:cTn id="53" dur="1000" fill="hold"/>
                                        <p:tgtEl>
                                          <p:spTgt spid="4">
                                            <p:graphicEl>
                                              <a:dgm id="{E742BF2A-238E-4486-B12B-4A724BF64B18}"/>
                                            </p:graphicEl>
                                          </p:spTgt>
                                        </p:tgtEl>
                                        <p:attrNameLst>
                                          <p:attrName>style.rotation</p:attrName>
                                        </p:attrNameLst>
                                      </p:cBhvr>
                                      <p:tavLst>
                                        <p:tav tm="0">
                                          <p:val>
                                            <p:fltVal val="90"/>
                                          </p:val>
                                        </p:tav>
                                        <p:tav tm="100000">
                                          <p:val>
                                            <p:fltVal val="0"/>
                                          </p:val>
                                        </p:tav>
                                      </p:tavLst>
                                    </p:anim>
                                    <p:animEffect transition="in" filter="fade">
                                      <p:cBhvr>
                                        <p:cTn id="54" dur="1000"/>
                                        <p:tgtEl>
                                          <p:spTgt spid="4">
                                            <p:graphicEl>
                                              <a:dgm id="{E742BF2A-238E-4486-B12B-4A724BF64B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normAutofit/>
          </a:bodyPr>
          <a:lstStyle/>
          <a:p>
            <a:r>
              <a:rPr lang="es-ES_tradnl" sz="2800" b="1" dirty="0" smtClean="0"/>
              <a:t>IMPORTANCIA DEL ESTUDIO</a:t>
            </a:r>
            <a:endParaRPr lang="es-ES_tradnl" sz="2800"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229625676"/>
              </p:ext>
            </p:extLst>
          </p:nvPr>
        </p:nvGraphicFramePr>
        <p:xfrm>
          <a:off x="457200" y="1052736"/>
          <a:ext cx="7931224" cy="542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463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7467600" cy="576064"/>
          </a:xfrm>
        </p:spPr>
        <p:txBody>
          <a:bodyPr/>
          <a:lstStyle/>
          <a:p>
            <a:r>
              <a:rPr lang="es-ES_tradnl" b="1" dirty="0" smtClean="0"/>
              <a:t>REVISIÓN DOCUMENTAL</a:t>
            </a:r>
            <a:endParaRPr lang="es-ES_tradnl" b="1" dirty="0"/>
          </a:p>
        </p:txBody>
      </p:sp>
      <p:graphicFrame>
        <p:nvGraphicFramePr>
          <p:cNvPr id="7" name="6 Tabla"/>
          <p:cNvGraphicFramePr>
            <a:graphicFrameLocks noGrp="1"/>
          </p:cNvGraphicFramePr>
          <p:nvPr>
            <p:extLst>
              <p:ext uri="{D42A27DB-BD31-4B8C-83A1-F6EECF244321}">
                <p14:modId xmlns:p14="http://schemas.microsoft.com/office/powerpoint/2010/main" val="2220652942"/>
              </p:ext>
            </p:extLst>
          </p:nvPr>
        </p:nvGraphicFramePr>
        <p:xfrm>
          <a:off x="251521" y="764703"/>
          <a:ext cx="8352926" cy="5583282"/>
        </p:xfrm>
        <a:graphic>
          <a:graphicData uri="http://schemas.openxmlformats.org/drawingml/2006/table">
            <a:tbl>
              <a:tblPr/>
              <a:tblGrid>
                <a:gridCol w="3672407"/>
                <a:gridCol w="3024336"/>
                <a:gridCol w="648072"/>
                <a:gridCol w="1008111"/>
              </a:tblGrid>
              <a:tr h="260576">
                <a:tc>
                  <a:txBody>
                    <a:bodyPr/>
                    <a:lstStyle/>
                    <a:p>
                      <a:pPr algn="ctr">
                        <a:lnSpc>
                          <a:spcPct val="115000"/>
                        </a:lnSpc>
                        <a:spcAft>
                          <a:spcPts val="0"/>
                        </a:spcAft>
                      </a:pPr>
                      <a:r>
                        <a:rPr lang="es-CO" sz="1600" b="1" dirty="0">
                          <a:latin typeface="Calibri"/>
                          <a:ea typeface="Calibri"/>
                          <a:cs typeface="Times New Roman"/>
                        </a:rPr>
                        <a:t>Nombre del estudio</a:t>
                      </a:r>
                      <a:endParaRPr lang="es-CO" sz="11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dirty="0">
                          <a:latin typeface="Calibri"/>
                          <a:ea typeface="Calibri"/>
                          <a:cs typeface="Times New Roman"/>
                        </a:rPr>
                        <a:t>Autores</a:t>
                      </a:r>
                      <a:endParaRPr lang="es-CO" sz="11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dirty="0">
                          <a:latin typeface="Calibri"/>
                          <a:ea typeface="Calibri"/>
                          <a:cs typeface="Times New Roman"/>
                        </a:rPr>
                        <a:t>Año</a:t>
                      </a:r>
                      <a:endParaRPr lang="es-CO" sz="11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dirty="0">
                          <a:latin typeface="Calibri"/>
                          <a:ea typeface="Calibri"/>
                          <a:cs typeface="Times New Roman"/>
                        </a:rPr>
                        <a:t>Lugar</a:t>
                      </a:r>
                      <a:endParaRPr lang="es-CO" sz="11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59">
                <a:tc>
                  <a:txBody>
                    <a:bodyPr/>
                    <a:lstStyle/>
                    <a:p>
                      <a:pPr>
                        <a:lnSpc>
                          <a:spcPct val="115000"/>
                        </a:lnSpc>
                        <a:spcAft>
                          <a:spcPts val="0"/>
                        </a:spcAft>
                      </a:pPr>
                      <a:r>
                        <a:rPr lang="es-CO" sz="1500" dirty="0">
                          <a:latin typeface="Arial"/>
                          <a:ea typeface="Calibri"/>
                          <a:cs typeface="Times New Roman"/>
                        </a:rPr>
                        <a:t>Aprender a convivir.</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err="1">
                          <a:latin typeface="Arial"/>
                          <a:ea typeface="Calibri"/>
                          <a:cs typeface="Times New Roman"/>
                        </a:rPr>
                        <a:t>Jares</a:t>
                      </a:r>
                      <a:r>
                        <a:rPr lang="es-CO" sz="1500" dirty="0">
                          <a:latin typeface="Arial"/>
                          <a:ea typeface="Calibri"/>
                          <a:cs typeface="Times New Roman"/>
                        </a:rPr>
                        <a:t>, </a:t>
                      </a:r>
                      <a:r>
                        <a:rPr lang="es-CO" sz="1500" dirty="0" err="1">
                          <a:latin typeface="Arial"/>
                          <a:ea typeface="Calibri"/>
                          <a:cs typeface="Times New Roman"/>
                        </a:rPr>
                        <a:t>Xesus</a:t>
                      </a:r>
                      <a:r>
                        <a:rPr lang="es-CO" sz="1500" dirty="0">
                          <a:latin typeface="Arial"/>
                          <a:ea typeface="Calibri"/>
                          <a:cs typeface="Times New Roman"/>
                        </a:rPr>
                        <a:t>.</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2002</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España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0"/>
                        </a:spcAft>
                      </a:pPr>
                      <a:r>
                        <a:rPr lang="es-CO" sz="1500" dirty="0">
                          <a:latin typeface="Arial"/>
                          <a:ea typeface="Calibri"/>
                          <a:cs typeface="Times New Roman"/>
                        </a:rPr>
                        <a:t>La convivencia escolar como factor de calidad.</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Gómez, Concepción, Matamala, Rosa y Alcocel, Teresa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2002</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España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586">
                <a:tc>
                  <a:txBody>
                    <a:bodyPr/>
                    <a:lstStyle/>
                    <a:p>
                      <a:pPr>
                        <a:lnSpc>
                          <a:spcPct val="115000"/>
                        </a:lnSpc>
                        <a:spcAft>
                          <a:spcPts val="0"/>
                        </a:spcAft>
                      </a:pPr>
                      <a:r>
                        <a:rPr lang="es-CO" sz="1500" dirty="0">
                          <a:latin typeface="Arial"/>
                          <a:ea typeface="Calibri"/>
                          <a:cs typeface="Times New Roman"/>
                        </a:rPr>
                        <a:t>Una comunidad escolar que lucha por la calidad, la equidad, la convivencia y su integración en la era del conocimiento.</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Red Latinoamericana de Convivencia Escolar</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2009</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a:latin typeface="Arial"/>
                          <a:ea typeface="Calibri"/>
                          <a:cs typeface="Times New Roman"/>
                        </a:rPr>
                        <a:t>México </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896">
                <a:tc>
                  <a:txBody>
                    <a:bodyPr/>
                    <a:lstStyle/>
                    <a:p>
                      <a:pPr>
                        <a:lnSpc>
                          <a:spcPct val="115000"/>
                        </a:lnSpc>
                        <a:spcAft>
                          <a:spcPts val="0"/>
                        </a:spcAft>
                      </a:pPr>
                      <a:r>
                        <a:rPr lang="es-CO" sz="1500" dirty="0">
                          <a:latin typeface="Arial"/>
                          <a:ea typeface="Calibri"/>
                          <a:cs typeface="Times New Roman"/>
                        </a:rPr>
                        <a:t>La democracia en la escuela. Un sueño posible.</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a:latin typeface="Arial"/>
                          <a:ea typeface="Calibri"/>
                          <a:cs typeface="Times New Roman"/>
                        </a:rPr>
                        <a:t>Vidales, Ismael y </a:t>
                      </a:r>
                      <a:r>
                        <a:rPr lang="es-CO" sz="1500" dirty="0" err="1">
                          <a:latin typeface="Arial"/>
                          <a:ea typeface="Calibri"/>
                          <a:cs typeface="Times New Roman"/>
                        </a:rPr>
                        <a:t>Maggi</a:t>
                      </a:r>
                      <a:r>
                        <a:rPr lang="es-CO" sz="1500" dirty="0">
                          <a:latin typeface="Arial"/>
                          <a:ea typeface="Calibri"/>
                          <a:cs typeface="Times New Roman"/>
                        </a:rPr>
                        <a:t>, Rolando</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2007</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México</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181">
                <a:tc>
                  <a:txBody>
                    <a:bodyPr/>
                    <a:lstStyle/>
                    <a:p>
                      <a:pPr>
                        <a:lnSpc>
                          <a:spcPct val="115000"/>
                        </a:lnSpc>
                        <a:spcAft>
                          <a:spcPts val="0"/>
                        </a:spcAft>
                      </a:pPr>
                      <a:r>
                        <a:rPr lang="es-CO" sz="1500">
                          <a:latin typeface="Arial"/>
                          <a:ea typeface="Calibri"/>
                          <a:cs typeface="Times New Roman"/>
                        </a:rPr>
                        <a:t>Convivencia o disciplina.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err="1">
                          <a:latin typeface="Arial"/>
                          <a:ea typeface="Calibri"/>
                          <a:cs typeface="Times New Roman"/>
                        </a:rPr>
                        <a:t>Sús</a:t>
                      </a:r>
                      <a:r>
                        <a:rPr lang="es-CO" sz="1500" dirty="0">
                          <a:latin typeface="Arial"/>
                          <a:ea typeface="Calibri"/>
                          <a:cs typeface="Times New Roman"/>
                        </a:rPr>
                        <a:t>, </a:t>
                      </a:r>
                      <a:r>
                        <a:rPr lang="es-CO" sz="1500" dirty="0" smtClean="0">
                          <a:latin typeface="Arial"/>
                          <a:ea typeface="Calibri"/>
                          <a:cs typeface="Times New Roman"/>
                        </a:rPr>
                        <a:t>María </a:t>
                      </a:r>
                      <a:r>
                        <a:rPr lang="es-CO" sz="1500" dirty="0">
                          <a:latin typeface="Arial"/>
                          <a:ea typeface="Calibri"/>
                          <a:cs typeface="Times New Roman"/>
                        </a:rPr>
                        <a:t>Claudia</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2003</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Argentina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272">
                <a:tc>
                  <a:txBody>
                    <a:bodyPr/>
                    <a:lstStyle/>
                    <a:p>
                      <a:pPr>
                        <a:lnSpc>
                          <a:spcPct val="115000"/>
                        </a:lnSpc>
                        <a:spcAft>
                          <a:spcPts val="0"/>
                        </a:spcAft>
                      </a:pPr>
                      <a:r>
                        <a:rPr lang="es-CO" sz="1500">
                          <a:latin typeface="Arial"/>
                          <a:ea typeface="Calibri"/>
                          <a:cs typeface="Times New Roman"/>
                        </a:rPr>
                        <a:t> Escuela de derechos humanos, paz y convivencia.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a:latin typeface="Arial"/>
                          <a:ea typeface="Calibri"/>
                          <a:cs typeface="Times New Roman"/>
                        </a:rPr>
                        <a:t>CINEP</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2004</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Colombia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8363">
                <a:tc>
                  <a:txBody>
                    <a:bodyPr/>
                    <a:lstStyle/>
                    <a:p>
                      <a:pPr>
                        <a:lnSpc>
                          <a:spcPct val="115000"/>
                        </a:lnSpc>
                        <a:spcAft>
                          <a:spcPts val="0"/>
                        </a:spcAft>
                      </a:pPr>
                      <a:r>
                        <a:rPr lang="es-CO" sz="1500">
                          <a:latin typeface="Arial"/>
                          <a:ea typeface="Calibri"/>
                          <a:cs typeface="Times New Roman"/>
                        </a:rPr>
                        <a:t>Los problemas de convivencia escolar: percepciones, factores y abordajes en el aula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a:latin typeface="Arial"/>
                          <a:ea typeface="Calibri"/>
                          <a:cs typeface="Times New Roman"/>
                        </a:rPr>
                        <a:t>Palomino, Martha Liliana y </a:t>
                      </a:r>
                      <a:r>
                        <a:rPr lang="es-CO" sz="1500" dirty="0" err="1">
                          <a:latin typeface="Arial"/>
                          <a:ea typeface="Calibri"/>
                          <a:cs typeface="Times New Roman"/>
                        </a:rPr>
                        <a:t>Dagua</a:t>
                      </a:r>
                      <a:r>
                        <a:rPr lang="es-CO" sz="1500" dirty="0">
                          <a:latin typeface="Arial"/>
                          <a:ea typeface="Calibri"/>
                          <a:cs typeface="Times New Roman"/>
                        </a:rPr>
                        <a:t>, Amparo</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a:latin typeface="Arial"/>
                          <a:ea typeface="Calibri"/>
                          <a:cs typeface="Times New Roman"/>
                        </a:rPr>
                        <a:t>2009</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Cauca</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272">
                <a:tc>
                  <a:txBody>
                    <a:bodyPr/>
                    <a:lstStyle/>
                    <a:p>
                      <a:pPr>
                        <a:lnSpc>
                          <a:spcPct val="115000"/>
                        </a:lnSpc>
                        <a:spcAft>
                          <a:spcPts val="0"/>
                        </a:spcAft>
                      </a:pPr>
                      <a:r>
                        <a:rPr lang="es-CO" sz="1500">
                          <a:solidFill>
                            <a:srgbClr val="000000"/>
                          </a:solidFill>
                          <a:latin typeface="Arial"/>
                          <a:ea typeface="Calibri"/>
                          <a:cs typeface="Times New Roman"/>
                        </a:rPr>
                        <a:t>Diversidad y desarrollo: La diferencia como valor y derecho humano</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López Melero, Miguel </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a:latin typeface="Arial"/>
                          <a:ea typeface="Calibri"/>
                          <a:cs typeface="Times New Roman"/>
                        </a:rPr>
                        <a:t>2003</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a:latin typeface="Arial"/>
                          <a:ea typeface="Calibri"/>
                          <a:cs typeface="Times New Roman"/>
                        </a:rPr>
                        <a:t>España</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181">
                <a:tc>
                  <a:txBody>
                    <a:bodyPr/>
                    <a:lstStyle/>
                    <a:p>
                      <a:pPr>
                        <a:spcAft>
                          <a:spcPts val="0"/>
                        </a:spcAft>
                      </a:pPr>
                      <a:r>
                        <a:rPr lang="es-CO" sz="1500" dirty="0">
                          <a:solidFill>
                            <a:srgbClr val="000000"/>
                          </a:solidFill>
                          <a:latin typeface="Arial"/>
                          <a:ea typeface="Calibri"/>
                          <a:cs typeface="COBJDL+Arial,BoldItalic"/>
                        </a:rPr>
                        <a:t>Atender ... ¿a qué diversidad?.</a:t>
                      </a:r>
                      <a:endParaRPr lang="es-CO" sz="1500" dirty="0">
                        <a:solidFill>
                          <a:srgbClr val="000000"/>
                        </a:solidFill>
                        <a:latin typeface="COBJDL+Arial,BoldItalic"/>
                        <a:ea typeface="Calibri"/>
                        <a:cs typeface="COBJDL+Arial,BoldItalic"/>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Pulido, Rafael y Carrión, José</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a:latin typeface="Arial"/>
                          <a:ea typeface="Calibri"/>
                          <a:cs typeface="Times New Roman"/>
                        </a:rPr>
                        <a:t>1998</a:t>
                      </a:r>
                      <a:endParaRPr lang="es-CO" sz="150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500" dirty="0">
                          <a:latin typeface="Arial"/>
                          <a:ea typeface="Calibri"/>
                          <a:cs typeface="Times New Roman"/>
                        </a:rPr>
                        <a:t>España</a:t>
                      </a:r>
                      <a:endParaRPr lang="es-CO" sz="1500" dirty="0">
                        <a:latin typeface="Calibri"/>
                        <a:ea typeface="Calibri"/>
                        <a:cs typeface="Times New Roman"/>
                      </a:endParaRPr>
                    </a:p>
                  </a:txBody>
                  <a:tcPr marL="59560" marR="59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472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569456969"/>
              </p:ext>
            </p:extLst>
          </p:nvPr>
        </p:nvGraphicFramePr>
        <p:xfrm>
          <a:off x="251520" y="332656"/>
          <a:ext cx="878497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5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4C8C13FA-FB42-497E-A47B-0A56F131C012}"/>
                                            </p:graphicEl>
                                          </p:spTgt>
                                        </p:tgtEl>
                                        <p:attrNameLst>
                                          <p:attrName>style.visibility</p:attrName>
                                        </p:attrNameLst>
                                      </p:cBhvr>
                                      <p:to>
                                        <p:strVal val="visible"/>
                                      </p:to>
                                    </p:set>
                                    <p:anim calcmode="lin" valueType="num">
                                      <p:cBhvr additive="base">
                                        <p:cTn id="7" dur="500" fill="hold"/>
                                        <p:tgtEl>
                                          <p:spTgt spid="2">
                                            <p:graphicEl>
                                              <a:dgm id="{4C8C13FA-FB42-497E-A47B-0A56F131C01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4C8C13FA-FB42-497E-A47B-0A56F131C01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B9A2F28C-77FA-4BED-B539-C705F92C8428}"/>
                                            </p:graphicEl>
                                          </p:spTgt>
                                        </p:tgtEl>
                                        <p:attrNameLst>
                                          <p:attrName>style.visibility</p:attrName>
                                        </p:attrNameLst>
                                      </p:cBhvr>
                                      <p:to>
                                        <p:strVal val="visible"/>
                                      </p:to>
                                    </p:set>
                                    <p:anim calcmode="lin" valueType="num">
                                      <p:cBhvr additive="base">
                                        <p:cTn id="13" dur="500" fill="hold"/>
                                        <p:tgtEl>
                                          <p:spTgt spid="2">
                                            <p:graphicEl>
                                              <a:dgm id="{B9A2F28C-77FA-4BED-B539-C705F92C842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B9A2F28C-77FA-4BED-B539-C705F92C8428}"/>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C1F44C31-10E0-44E9-8649-E116876A18CE}"/>
                                            </p:graphicEl>
                                          </p:spTgt>
                                        </p:tgtEl>
                                        <p:attrNameLst>
                                          <p:attrName>style.visibility</p:attrName>
                                        </p:attrNameLst>
                                      </p:cBhvr>
                                      <p:to>
                                        <p:strVal val="visible"/>
                                      </p:to>
                                    </p:set>
                                    <p:anim calcmode="lin" valueType="num">
                                      <p:cBhvr additive="base">
                                        <p:cTn id="17" dur="500" fill="hold"/>
                                        <p:tgtEl>
                                          <p:spTgt spid="2">
                                            <p:graphicEl>
                                              <a:dgm id="{C1F44C31-10E0-44E9-8649-E116876A18C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C1F44C31-10E0-44E9-8649-E116876A18C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C0E9975E-E033-4C07-8C1E-E57673C1A32B}"/>
                                            </p:graphicEl>
                                          </p:spTgt>
                                        </p:tgtEl>
                                        <p:attrNameLst>
                                          <p:attrName>style.visibility</p:attrName>
                                        </p:attrNameLst>
                                      </p:cBhvr>
                                      <p:to>
                                        <p:strVal val="visible"/>
                                      </p:to>
                                    </p:set>
                                    <p:anim calcmode="lin" valueType="num">
                                      <p:cBhvr additive="base">
                                        <p:cTn id="23" dur="500" fill="hold"/>
                                        <p:tgtEl>
                                          <p:spTgt spid="2">
                                            <p:graphicEl>
                                              <a:dgm id="{C0E9975E-E033-4C07-8C1E-E57673C1A32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C0E9975E-E033-4C07-8C1E-E57673C1A32B}"/>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8EB7FD7D-CB58-403F-BEDC-F65A1DA2CD56}"/>
                                            </p:graphicEl>
                                          </p:spTgt>
                                        </p:tgtEl>
                                        <p:attrNameLst>
                                          <p:attrName>style.visibility</p:attrName>
                                        </p:attrNameLst>
                                      </p:cBhvr>
                                      <p:to>
                                        <p:strVal val="visible"/>
                                      </p:to>
                                    </p:set>
                                    <p:anim calcmode="lin" valueType="num">
                                      <p:cBhvr additive="base">
                                        <p:cTn id="27" dur="500" fill="hold"/>
                                        <p:tgtEl>
                                          <p:spTgt spid="2">
                                            <p:graphicEl>
                                              <a:dgm id="{8EB7FD7D-CB58-403F-BEDC-F65A1DA2CD5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8EB7FD7D-CB58-403F-BEDC-F65A1DA2CD5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333B7C22-9781-44EF-B590-5AAC8C3D1B77}"/>
                                            </p:graphicEl>
                                          </p:spTgt>
                                        </p:tgtEl>
                                        <p:attrNameLst>
                                          <p:attrName>style.visibility</p:attrName>
                                        </p:attrNameLst>
                                      </p:cBhvr>
                                      <p:to>
                                        <p:strVal val="visible"/>
                                      </p:to>
                                    </p:set>
                                    <p:anim calcmode="lin" valueType="num">
                                      <p:cBhvr additive="base">
                                        <p:cTn id="33" dur="500" fill="hold"/>
                                        <p:tgtEl>
                                          <p:spTgt spid="2">
                                            <p:graphicEl>
                                              <a:dgm id="{333B7C22-9781-44EF-B590-5AAC8C3D1B77}"/>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333B7C22-9781-44EF-B590-5AAC8C3D1B77}"/>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ED3B9F03-8260-462F-A3D3-646CB0A197EA}"/>
                                            </p:graphicEl>
                                          </p:spTgt>
                                        </p:tgtEl>
                                        <p:attrNameLst>
                                          <p:attrName>style.visibility</p:attrName>
                                        </p:attrNameLst>
                                      </p:cBhvr>
                                      <p:to>
                                        <p:strVal val="visible"/>
                                      </p:to>
                                    </p:set>
                                    <p:anim calcmode="lin" valueType="num">
                                      <p:cBhvr additive="base">
                                        <p:cTn id="37" dur="500" fill="hold"/>
                                        <p:tgtEl>
                                          <p:spTgt spid="2">
                                            <p:graphicEl>
                                              <a:dgm id="{ED3B9F03-8260-462F-A3D3-646CB0A197E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ED3B9F03-8260-462F-A3D3-646CB0A197E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93653733"/>
              </p:ext>
            </p:extLst>
          </p:nvPr>
        </p:nvGraphicFramePr>
        <p:xfrm>
          <a:off x="-4401" y="116632"/>
          <a:ext cx="484820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91883416"/>
              </p:ext>
            </p:extLst>
          </p:nvPr>
        </p:nvGraphicFramePr>
        <p:xfrm>
          <a:off x="4604113" y="116632"/>
          <a:ext cx="4848200" cy="6336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Rectángulo"/>
          <p:cNvSpPr/>
          <p:nvPr/>
        </p:nvSpPr>
        <p:spPr>
          <a:xfrm>
            <a:off x="2267744" y="5517232"/>
            <a:ext cx="561662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Convivencia</a:t>
            </a:r>
          </a:p>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Escolar</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2269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graphicEl>
                                              <a:dgm id="{AB467E79-C0D7-42D1-AA50-F844C1CCE676}"/>
                                            </p:graphicEl>
                                          </p:spTgt>
                                        </p:tgtEl>
                                        <p:attrNameLst>
                                          <p:attrName>style.visibility</p:attrName>
                                        </p:attrNameLst>
                                      </p:cBhvr>
                                      <p:to>
                                        <p:strVal val="visible"/>
                                      </p:to>
                                    </p:set>
                                    <p:anim calcmode="lin" valueType="num">
                                      <p:cBhvr additive="base">
                                        <p:cTn id="11" dur="500" fill="hold"/>
                                        <p:tgtEl>
                                          <p:spTgt spid="2">
                                            <p:graphicEl>
                                              <a:dgm id="{AB467E79-C0D7-42D1-AA50-F844C1CCE67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AB467E79-C0D7-42D1-AA50-F844C1CCE676}"/>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81A58599-BF99-4B0F-8A54-5A741F08D3A1}"/>
                                            </p:graphicEl>
                                          </p:spTgt>
                                        </p:tgtEl>
                                        <p:attrNameLst>
                                          <p:attrName>style.visibility</p:attrName>
                                        </p:attrNameLst>
                                      </p:cBhvr>
                                      <p:to>
                                        <p:strVal val="visible"/>
                                      </p:to>
                                    </p:set>
                                    <p:anim calcmode="lin" valueType="num">
                                      <p:cBhvr additive="base">
                                        <p:cTn id="15" dur="500" fill="hold"/>
                                        <p:tgtEl>
                                          <p:spTgt spid="2">
                                            <p:graphicEl>
                                              <a:dgm id="{81A58599-BF99-4B0F-8A54-5A741F08D3A1}"/>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81A58599-BF99-4B0F-8A54-5A741F08D3A1}"/>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graphicEl>
                                              <a:dgm id="{D4E5A5E5-EDE4-4F3B-8076-0719C8629C2B}"/>
                                            </p:graphicEl>
                                          </p:spTgt>
                                        </p:tgtEl>
                                        <p:attrNameLst>
                                          <p:attrName>style.visibility</p:attrName>
                                        </p:attrNameLst>
                                      </p:cBhvr>
                                      <p:to>
                                        <p:strVal val="visible"/>
                                      </p:to>
                                    </p:set>
                                    <p:anim calcmode="lin" valueType="num">
                                      <p:cBhvr additive="base">
                                        <p:cTn id="21" dur="500" fill="hold"/>
                                        <p:tgtEl>
                                          <p:spTgt spid="2">
                                            <p:graphicEl>
                                              <a:dgm id="{D4E5A5E5-EDE4-4F3B-8076-0719C8629C2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D4E5A5E5-EDE4-4F3B-8076-0719C8629C2B}"/>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graphicEl>
                                              <a:dgm id="{F0F03988-3EE0-4352-9566-B747CF84CB3B}"/>
                                            </p:graphicEl>
                                          </p:spTgt>
                                        </p:tgtEl>
                                        <p:attrNameLst>
                                          <p:attrName>style.visibility</p:attrName>
                                        </p:attrNameLst>
                                      </p:cBhvr>
                                      <p:to>
                                        <p:strVal val="visible"/>
                                      </p:to>
                                    </p:set>
                                    <p:anim calcmode="lin" valueType="num">
                                      <p:cBhvr additive="base">
                                        <p:cTn id="25" dur="500" fill="hold"/>
                                        <p:tgtEl>
                                          <p:spTgt spid="2">
                                            <p:graphicEl>
                                              <a:dgm id="{F0F03988-3EE0-4352-9566-B747CF84CB3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F0F03988-3EE0-4352-9566-B747CF84CB3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871B8C40-877A-4B12-9F6B-EB4DE2CA2008}"/>
                                            </p:graphicEl>
                                          </p:spTgt>
                                        </p:tgtEl>
                                        <p:attrNameLst>
                                          <p:attrName>style.visibility</p:attrName>
                                        </p:attrNameLst>
                                      </p:cBhvr>
                                      <p:to>
                                        <p:strVal val="visible"/>
                                      </p:to>
                                    </p:set>
                                    <p:anim calcmode="lin" valueType="num">
                                      <p:cBhvr additive="base">
                                        <p:cTn id="31" dur="500" fill="hold"/>
                                        <p:tgtEl>
                                          <p:spTgt spid="2">
                                            <p:graphicEl>
                                              <a:dgm id="{871B8C40-877A-4B12-9F6B-EB4DE2CA200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871B8C40-877A-4B12-9F6B-EB4DE2CA2008}"/>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graphicEl>
                                              <a:dgm id="{077A9863-FE87-43F3-A080-C7C2265CDE25}"/>
                                            </p:graphicEl>
                                          </p:spTgt>
                                        </p:tgtEl>
                                        <p:attrNameLst>
                                          <p:attrName>style.visibility</p:attrName>
                                        </p:attrNameLst>
                                      </p:cBhvr>
                                      <p:to>
                                        <p:strVal val="visible"/>
                                      </p:to>
                                    </p:set>
                                    <p:anim calcmode="lin" valueType="num">
                                      <p:cBhvr additive="base">
                                        <p:cTn id="35" dur="500" fill="hold"/>
                                        <p:tgtEl>
                                          <p:spTgt spid="2">
                                            <p:graphicEl>
                                              <a:dgm id="{077A9863-FE87-43F3-A080-C7C2265CDE25}"/>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graphicEl>
                                              <a:dgm id="{077A9863-FE87-43F3-A080-C7C2265CDE25}"/>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graphicEl>
                                              <a:dgm id="{AB467E79-C0D7-42D1-AA50-F844C1CCE676}"/>
                                            </p:graphicEl>
                                          </p:spTgt>
                                        </p:tgtEl>
                                        <p:attrNameLst>
                                          <p:attrName>style.visibility</p:attrName>
                                        </p:attrNameLst>
                                      </p:cBhvr>
                                      <p:to>
                                        <p:strVal val="visible"/>
                                      </p:to>
                                    </p:set>
                                    <p:anim calcmode="lin" valueType="num">
                                      <p:cBhvr additive="base">
                                        <p:cTn id="41" dur="500" fill="hold"/>
                                        <p:tgtEl>
                                          <p:spTgt spid="3">
                                            <p:graphicEl>
                                              <a:dgm id="{AB467E79-C0D7-42D1-AA50-F844C1CCE676}"/>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graphicEl>
                                              <a:dgm id="{AB467E79-C0D7-42D1-AA50-F844C1CCE676}"/>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graphicEl>
                                              <a:dgm id="{81A58599-BF99-4B0F-8A54-5A741F08D3A1}"/>
                                            </p:graphicEl>
                                          </p:spTgt>
                                        </p:tgtEl>
                                        <p:attrNameLst>
                                          <p:attrName>style.visibility</p:attrName>
                                        </p:attrNameLst>
                                      </p:cBhvr>
                                      <p:to>
                                        <p:strVal val="visible"/>
                                      </p:to>
                                    </p:set>
                                    <p:anim calcmode="lin" valueType="num">
                                      <p:cBhvr additive="base">
                                        <p:cTn id="45" dur="500" fill="hold"/>
                                        <p:tgtEl>
                                          <p:spTgt spid="3">
                                            <p:graphicEl>
                                              <a:dgm id="{81A58599-BF99-4B0F-8A54-5A741F08D3A1}"/>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graphicEl>
                                              <a:dgm id="{81A58599-BF99-4B0F-8A54-5A741F08D3A1}"/>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graphicEl>
                                              <a:dgm id="{D4E5A5E5-EDE4-4F3B-8076-0719C8629C2B}"/>
                                            </p:graphicEl>
                                          </p:spTgt>
                                        </p:tgtEl>
                                        <p:attrNameLst>
                                          <p:attrName>style.visibility</p:attrName>
                                        </p:attrNameLst>
                                      </p:cBhvr>
                                      <p:to>
                                        <p:strVal val="visible"/>
                                      </p:to>
                                    </p:set>
                                    <p:anim calcmode="lin" valueType="num">
                                      <p:cBhvr additive="base">
                                        <p:cTn id="51" dur="500" fill="hold"/>
                                        <p:tgtEl>
                                          <p:spTgt spid="3">
                                            <p:graphicEl>
                                              <a:dgm id="{D4E5A5E5-EDE4-4F3B-8076-0719C8629C2B}"/>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graphicEl>
                                              <a:dgm id="{D4E5A5E5-EDE4-4F3B-8076-0719C8629C2B}"/>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graphicEl>
                                              <a:dgm id="{F0F03988-3EE0-4352-9566-B747CF84CB3B}"/>
                                            </p:graphicEl>
                                          </p:spTgt>
                                        </p:tgtEl>
                                        <p:attrNameLst>
                                          <p:attrName>style.visibility</p:attrName>
                                        </p:attrNameLst>
                                      </p:cBhvr>
                                      <p:to>
                                        <p:strVal val="visible"/>
                                      </p:to>
                                    </p:set>
                                    <p:anim calcmode="lin" valueType="num">
                                      <p:cBhvr additive="base">
                                        <p:cTn id="55" dur="500" fill="hold"/>
                                        <p:tgtEl>
                                          <p:spTgt spid="3">
                                            <p:graphicEl>
                                              <a:dgm id="{F0F03988-3EE0-4352-9566-B747CF84CB3B}"/>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graphicEl>
                                              <a:dgm id="{F0F03988-3EE0-4352-9566-B747CF84CB3B}"/>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graphicEl>
                                              <a:dgm id="{871B8C40-877A-4B12-9F6B-EB4DE2CA2008}"/>
                                            </p:graphicEl>
                                          </p:spTgt>
                                        </p:tgtEl>
                                        <p:attrNameLst>
                                          <p:attrName>style.visibility</p:attrName>
                                        </p:attrNameLst>
                                      </p:cBhvr>
                                      <p:to>
                                        <p:strVal val="visible"/>
                                      </p:to>
                                    </p:set>
                                    <p:anim calcmode="lin" valueType="num">
                                      <p:cBhvr additive="base">
                                        <p:cTn id="61" dur="500" fill="hold"/>
                                        <p:tgtEl>
                                          <p:spTgt spid="3">
                                            <p:graphicEl>
                                              <a:dgm id="{871B8C40-877A-4B12-9F6B-EB4DE2CA2008}"/>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graphicEl>
                                              <a:dgm id="{871B8C40-877A-4B12-9F6B-EB4DE2CA2008}"/>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graphicEl>
                                              <a:dgm id="{077A9863-FE87-43F3-A080-C7C2265CDE25}"/>
                                            </p:graphicEl>
                                          </p:spTgt>
                                        </p:tgtEl>
                                        <p:attrNameLst>
                                          <p:attrName>style.visibility</p:attrName>
                                        </p:attrNameLst>
                                      </p:cBhvr>
                                      <p:to>
                                        <p:strVal val="visible"/>
                                      </p:to>
                                    </p:set>
                                    <p:anim calcmode="lin" valueType="num">
                                      <p:cBhvr additive="base">
                                        <p:cTn id="65" dur="500" fill="hold"/>
                                        <p:tgtEl>
                                          <p:spTgt spid="3">
                                            <p:graphicEl>
                                              <a:dgm id="{077A9863-FE87-43F3-A080-C7C2265CDE25}"/>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graphicEl>
                                              <a:dgm id="{077A9863-FE87-43F3-A080-C7C2265CDE2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3" grpId="0">
        <p:bldSub>
          <a:bldDgm bld="one"/>
        </p:bldSub>
      </p:bldGraphic>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Personalizado 4">
      <a:dk1>
        <a:srgbClr val="000000"/>
      </a:dk1>
      <a:lt1>
        <a:srgbClr val="FFFFFF"/>
      </a:lt1>
      <a:dk2>
        <a:srgbClr val="434342"/>
      </a:dk2>
      <a:lt2>
        <a:srgbClr val="CDD7D9"/>
      </a:lt2>
      <a:accent1>
        <a:srgbClr val="797B7E"/>
      </a:accent1>
      <a:accent2>
        <a:srgbClr val="F96A1B"/>
      </a:accent2>
      <a:accent3>
        <a:srgbClr val="08A1D9"/>
      </a:accent3>
      <a:accent4>
        <a:srgbClr val="5C7237"/>
      </a:accent4>
      <a:accent5>
        <a:srgbClr val="C2AD8D"/>
      </a:accent5>
      <a:accent6>
        <a:srgbClr val="3C526F"/>
      </a:accent6>
      <a:hlink>
        <a:srgbClr val="5F5F5F"/>
      </a:hlink>
      <a:folHlink>
        <a:srgbClr val="969696"/>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9165</TotalTime>
  <Words>1007</Words>
  <Application>Microsoft Office PowerPoint</Application>
  <PresentationFormat>Presentación en pantalla (4:3)</PresentationFormat>
  <Paragraphs>199</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Mirador</vt:lpstr>
      <vt:lpstr>La convivencia escolar. Una mirada desde la diversidad cultural</vt:lpstr>
      <vt:lpstr>Presentación de PowerPoint</vt:lpstr>
      <vt:lpstr>Presentación de PowerPoint</vt:lpstr>
      <vt:lpstr>OBJETIVOS </vt:lpstr>
      <vt:lpstr>OBJETIVOS ESPECIFICOS </vt:lpstr>
      <vt:lpstr>IMPORTANCIA DEL ESTUDIO</vt:lpstr>
      <vt:lpstr>REVISIÓN DOCUMENTAL</vt:lpstr>
      <vt:lpstr>Presentación de PowerPoint</vt:lpstr>
      <vt:lpstr>Presentación de PowerPoint</vt:lpstr>
      <vt:lpstr>Presentación de PowerPoint</vt:lpstr>
      <vt:lpstr>2. METODOLOGIA</vt:lpstr>
      <vt:lpstr>ENTREVISTA SEMI-ESTRUCTURADA </vt:lpstr>
      <vt:lpstr>ENTREVISTA SEMI-ESTRUCTURADA </vt:lpstr>
      <vt:lpstr>Percepciones de Convivencia Escolar</vt:lpstr>
      <vt:lpstr>DISCRIMINACION Y EXCLUSIÓN EN NUESTRO CONTEXTO EDUCATIVO </vt:lpstr>
      <vt:lpstr>EXPRESIONES</vt:lpstr>
      <vt:lpstr>EXPRESIONES</vt:lpstr>
      <vt:lpstr>Fenómenos sociales que afectan la convivencia escolar</vt:lpstr>
      <vt:lpstr>Presentación de PowerPoint</vt:lpstr>
      <vt:lpstr>Presentación de PowerPoint</vt:lpstr>
      <vt:lpstr>Presentación de PowerPoint</vt:lpstr>
      <vt:lpstr>   conclusiones</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dc:creator>
  <cp:lastModifiedBy>Luffi</cp:lastModifiedBy>
  <cp:revision>95</cp:revision>
  <dcterms:created xsi:type="dcterms:W3CDTF">2013-04-28T14:47:45Z</dcterms:created>
  <dcterms:modified xsi:type="dcterms:W3CDTF">2013-05-17T14:01:24Z</dcterms:modified>
</cp:coreProperties>
</file>